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6494" autoAdjust="0"/>
  </p:normalViewPr>
  <p:slideViewPr>
    <p:cSldViewPr snapToGrid="0">
      <p:cViewPr>
        <p:scale>
          <a:sx n="95" d="100"/>
          <a:sy n="95" d="100"/>
        </p:scale>
        <p:origin x="-368" y="-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p.152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M70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p.166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M71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p.153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p.154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p.155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p.158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p.162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858211"/>
            <a:ext cx="7355840" cy="29929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485113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3580" y="2481326"/>
            <a:ext cx="6443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What people do over the weekend during certain seasons: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2954421" y="300655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7013" indent="-227013">
              <a:buFont typeface="Arial"/>
              <a:buChar char="•"/>
            </a:pPr>
            <a:r>
              <a:rPr lang="en-US" sz="1800" dirty="0" smtClean="0"/>
              <a:t>usual activities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major tasks around the house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events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short trips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14947" y="935790"/>
            <a:ext cx="7847263" cy="50265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28855" y="5960712"/>
            <a:ext cx="8237458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9365" y="1345010"/>
            <a:ext cx="7005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Situation</a:t>
            </a:r>
            <a:r>
              <a:rPr lang="en-US" sz="1800" dirty="0" smtClean="0"/>
              <a:t>: Signer A is going to a big city for the weekend. Signer B has been there before and recommends a few places to visit.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844837" y="2324766"/>
            <a:ext cx="63767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/>
            <a:r>
              <a:rPr lang="en-US" sz="1800" b="1" dirty="0" smtClean="0"/>
              <a:t>A: </a:t>
            </a:r>
            <a:r>
              <a:rPr lang="en-US" sz="1800" dirty="0" smtClean="0"/>
              <a:t>ask if B has ever been to a certain big city</a:t>
            </a:r>
          </a:p>
          <a:p>
            <a:pPr marL="280988" indent="-280988"/>
            <a:r>
              <a:rPr lang="en-US" sz="1800" b="1" dirty="0" smtClean="0"/>
              <a:t>B: </a:t>
            </a:r>
            <a:r>
              <a:rPr lang="en-US" sz="1800" dirty="0" smtClean="0"/>
              <a:t>reply affirmatively, tell how long ago or how many times</a:t>
            </a:r>
          </a:p>
          <a:p>
            <a:pPr marL="280988" indent="-280988"/>
            <a:r>
              <a:rPr lang="en-US" sz="1800" b="1" dirty="0" smtClean="0"/>
              <a:t>A: </a:t>
            </a:r>
            <a:r>
              <a:rPr lang="en-US" sz="1800" dirty="0" smtClean="0"/>
              <a:t>respond, tell B you will go there in two weeks, and tell how you feel about it</a:t>
            </a:r>
          </a:p>
          <a:p>
            <a:pPr marL="280988" indent="-280988"/>
            <a:r>
              <a:rPr lang="en-US" sz="1800" b="1" dirty="0" smtClean="0"/>
              <a:t>B: </a:t>
            </a:r>
            <a:r>
              <a:rPr lang="en-US" sz="1800" dirty="0" smtClean="0"/>
              <a:t>ask if it is A's first time there</a:t>
            </a:r>
          </a:p>
          <a:p>
            <a:pPr marL="280988" indent="-280988"/>
            <a:r>
              <a:rPr lang="en-US" sz="1800" b="1" dirty="0" smtClean="0"/>
              <a:t>A: </a:t>
            </a:r>
            <a:r>
              <a:rPr lang="en-US" sz="1800" dirty="0" smtClean="0"/>
              <a:t>reply affirmatively, ask B to recommend places to visit</a:t>
            </a:r>
          </a:p>
          <a:p>
            <a:pPr marL="280988" indent="-280988"/>
            <a:r>
              <a:rPr lang="en-US" sz="1800" b="1" dirty="0" smtClean="0"/>
              <a:t>B: </a:t>
            </a:r>
            <a:r>
              <a:rPr lang="en-US" sz="1800" dirty="0" smtClean="0"/>
              <a:t>find out what A is interested in </a:t>
            </a:r>
          </a:p>
          <a:p>
            <a:pPr marL="280988" indent="-280988"/>
            <a:r>
              <a:rPr lang="en-US" sz="1800" b="1" dirty="0" smtClean="0"/>
              <a:t>A: </a:t>
            </a:r>
            <a:r>
              <a:rPr lang="en-US" sz="1800" dirty="0" smtClean="0"/>
              <a:t>tell B what you like to do</a:t>
            </a:r>
          </a:p>
          <a:p>
            <a:pPr marL="280988" indent="-280988"/>
            <a:r>
              <a:rPr lang="en-US" sz="1800" b="1" dirty="0" smtClean="0"/>
              <a:t>B: </a:t>
            </a:r>
            <a:r>
              <a:rPr lang="en-US" sz="1800" dirty="0" smtClean="0"/>
              <a:t>recommend three places</a:t>
            </a:r>
          </a:p>
          <a:p>
            <a:pPr marL="280988" indent="-280988"/>
            <a:r>
              <a:rPr lang="en-US" sz="1800" b="1" dirty="0" smtClean="0"/>
              <a:t>A: </a:t>
            </a:r>
            <a:r>
              <a:rPr lang="en-US" sz="1800" dirty="0" smtClean="0"/>
              <a:t>clarify some details about each place</a:t>
            </a:r>
          </a:p>
          <a:p>
            <a:pPr marL="280988" indent="-280988"/>
            <a:r>
              <a:rPr lang="en-US" sz="1800" b="1" dirty="0" smtClean="0"/>
              <a:t>B: </a:t>
            </a:r>
            <a:r>
              <a:rPr lang="en-US" sz="1800" dirty="0" smtClean="0"/>
              <a:t>respond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195133" y="2324766"/>
            <a:ext cx="64970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 algn="ctr"/>
            <a:r>
              <a:rPr lang="en-US" sz="1800" dirty="0" smtClean="0"/>
              <a:t>1</a:t>
            </a:r>
          </a:p>
          <a:p>
            <a:pPr marL="280988" indent="-280988" algn="ctr"/>
            <a:r>
              <a:rPr lang="en-US" sz="1800" dirty="0" smtClean="0"/>
              <a:t>2</a:t>
            </a:r>
          </a:p>
          <a:p>
            <a:pPr marL="280988" indent="-280988" algn="ctr"/>
            <a:r>
              <a:rPr lang="en-US" sz="1800" dirty="0" smtClean="0"/>
              <a:t>3</a:t>
            </a:r>
          </a:p>
          <a:p>
            <a:pPr marL="280988" indent="-280988" algn="ctr"/>
            <a:endParaRPr lang="en-US" sz="1800" dirty="0" smtClean="0"/>
          </a:p>
          <a:p>
            <a:pPr marL="280988" indent="-280988" algn="ctr"/>
            <a:r>
              <a:rPr lang="en-US" sz="1800" dirty="0" smtClean="0"/>
              <a:t>4</a:t>
            </a:r>
          </a:p>
          <a:p>
            <a:pPr marL="280988" indent="-280988" algn="ctr"/>
            <a:r>
              <a:rPr lang="en-US" sz="1800" dirty="0" smtClean="0"/>
              <a:t>5</a:t>
            </a:r>
          </a:p>
          <a:p>
            <a:pPr marL="280988" indent="-280988" algn="ctr"/>
            <a:r>
              <a:rPr lang="en-US" sz="1800" dirty="0" smtClean="0"/>
              <a:t>6</a:t>
            </a:r>
          </a:p>
          <a:p>
            <a:pPr marL="280988" indent="-280988" algn="ctr"/>
            <a:r>
              <a:rPr lang="en-US" sz="1800" dirty="0" smtClean="0"/>
              <a:t>7</a:t>
            </a:r>
          </a:p>
          <a:p>
            <a:pPr marL="280988" indent="-280988" algn="ctr"/>
            <a:r>
              <a:rPr lang="en-US" sz="1800" dirty="0" smtClean="0"/>
              <a:t>8</a:t>
            </a:r>
          </a:p>
          <a:p>
            <a:pPr marL="280988" indent="-280988" algn="ctr"/>
            <a:r>
              <a:rPr lang="en-US" sz="1800" dirty="0" smtClean="0"/>
              <a:t>9</a:t>
            </a:r>
          </a:p>
          <a:p>
            <a:pPr marL="280988" indent="-280988" algn="ctr"/>
            <a:r>
              <a:rPr lang="en-US" sz="1800" dirty="0" smtClean="0"/>
              <a:t>10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737933" y="2324766"/>
            <a:ext cx="64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 algn="ctr"/>
            <a:r>
              <a:rPr lang="en-US" sz="1800" dirty="0" smtClean="0"/>
              <a:t>line</a:t>
            </a: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1683" y="1350211"/>
            <a:ext cx="7820527" cy="40222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6919" y="5372502"/>
            <a:ext cx="8209393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2631" y="1679223"/>
            <a:ext cx="5561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Consider these: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1082842" y="2017294"/>
            <a:ext cx="72991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013" indent="-227013">
              <a:buFont typeface="Arial"/>
              <a:buChar char="•"/>
            </a:pPr>
            <a:r>
              <a:rPr lang="en-US" sz="1800" dirty="0" smtClean="0"/>
              <a:t>activities (include time, length of activity,  places to go)</a:t>
            </a:r>
            <a:endParaRPr lang="en-US" sz="1800" dirty="0" smtClean="0"/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meals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transportation</a:t>
            </a:r>
          </a:p>
          <a:p>
            <a:pPr marL="227013" indent="-227013">
              <a:buFont typeface="Arial"/>
              <a:buChar char="•"/>
            </a:pPr>
            <a:r>
              <a:rPr lang="en-US" sz="1800" smtClean="0"/>
              <a:t>expenses</a:t>
            </a:r>
            <a:endParaRPr lang="en-US" sz="1800" dirty="0" smtClean="0"/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any special considerations, i.e., interpreter, elevators, break times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equipment (i.e., maps, flashlight, tents)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kind of clothes to wear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souvenirs available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meetings with celebrities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emergency plans</a:t>
            </a:r>
            <a:br>
              <a:rPr lang="en-US" sz="1800" dirty="0" smtClean="0"/>
            </a:br>
            <a:r>
              <a:rPr lang="en-US" sz="1800" dirty="0" smtClean="0"/>
              <a:t>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06951" y="1858211"/>
            <a:ext cx="8930105" cy="3125002"/>
            <a:chOff x="711200" y="1858211"/>
            <a:chExt cx="7721600" cy="3125002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 bwMode="auto">
            <a:xfrm>
              <a:off x="883920" y="1858211"/>
              <a:ext cx="7355840" cy="29929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997325" indent="-1711325">
                <a:lnSpc>
                  <a:spcPct val="140000"/>
                </a:lnSpc>
                <a:spcBef>
                  <a:spcPts val="0"/>
                </a:spcBef>
                <a:spcAft>
                  <a:spcPts val="1200"/>
                </a:spcAft>
              </a:pPr>
              <a:endParaRPr lang="en-US" sz="1800" dirty="0" smtClean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711200" y="4851133"/>
              <a:ext cx="7721600" cy="132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735262" y="3413709"/>
            <a:ext cx="7606633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308318" y="2837217"/>
            <a:ext cx="967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positive 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7764372" y="2837217"/>
            <a:ext cx="1057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negative</a:t>
            </a:r>
            <a:endParaRPr lang="en-US" sz="1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8221579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595688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>
            <a:off x="1685101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2774514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3863927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495334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>
            <a:off x="6042753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7132166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307777" y="3535944"/>
            <a:ext cx="99257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YES, ENJOY</a:t>
            </a:r>
            <a:endParaRPr lang="en-US" sz="1050" dirty="0"/>
          </a:p>
        </p:txBody>
      </p:sp>
      <p:sp>
        <p:nvSpPr>
          <p:cNvPr id="27" name="Rectangle 26"/>
          <p:cNvSpPr/>
          <p:nvPr/>
        </p:nvSpPr>
        <p:spPr>
          <a:xfrm>
            <a:off x="1409475" y="3535944"/>
            <a:ext cx="8208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YES, LIKE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2464328" y="3535944"/>
            <a:ext cx="8805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YES, #FUN </a:t>
            </a:r>
            <a:endParaRPr lang="en-US" sz="1050" dirty="0"/>
          </a:p>
        </p:txBody>
      </p:sp>
      <p:sp>
        <p:nvSpPr>
          <p:cNvPr id="29" name="Rectangle 28"/>
          <p:cNvSpPr/>
          <p:nvPr/>
        </p:nvSpPr>
        <p:spPr>
          <a:xfrm>
            <a:off x="3774972" y="3535944"/>
            <a:ext cx="45410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#OK </a:t>
            </a:r>
            <a:endParaRPr lang="en-US" sz="1050" dirty="0"/>
          </a:p>
        </p:txBody>
      </p:sp>
      <p:sp>
        <p:nvSpPr>
          <p:cNvPr id="30" name="Rectangle 29"/>
          <p:cNvSpPr/>
          <p:nvPr/>
        </p:nvSpPr>
        <p:spPr>
          <a:xfrm>
            <a:off x="4787597" y="3535944"/>
            <a:ext cx="61860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SO-SO 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>
          <a:xfrm>
            <a:off x="5679437" y="3535944"/>
            <a:ext cx="101519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#NO, BORED</a:t>
            </a:r>
            <a:endParaRPr lang="en-US" sz="1050" dirty="0"/>
          </a:p>
        </p:txBody>
      </p:sp>
      <p:sp>
        <p:nvSpPr>
          <p:cNvPr id="32" name="Rectangle 31"/>
          <p:cNvSpPr/>
          <p:nvPr/>
        </p:nvSpPr>
        <p:spPr>
          <a:xfrm>
            <a:off x="6623138" y="3535944"/>
            <a:ext cx="129186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#NO, BEAR-WITH</a:t>
            </a:r>
            <a:endParaRPr lang="en-US" sz="1050" dirty="0"/>
          </a:p>
        </p:txBody>
      </p:sp>
      <p:sp>
        <p:nvSpPr>
          <p:cNvPr id="33" name="Rectangle 32"/>
          <p:cNvSpPr/>
          <p:nvPr/>
        </p:nvSpPr>
        <p:spPr>
          <a:xfrm>
            <a:off x="7880322" y="3535944"/>
            <a:ext cx="96029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#NO, VOMIT</a:t>
            </a:r>
            <a:endParaRPr lang="en-US" sz="1050" dirty="0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/>
          <p:nvPr/>
        </p:nvGrpSpPr>
        <p:grpSpPr>
          <a:xfrm>
            <a:off x="106951" y="1858211"/>
            <a:ext cx="8930105" cy="3125002"/>
            <a:chOff x="711200" y="1858211"/>
            <a:chExt cx="7721600" cy="3125002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 bwMode="auto">
            <a:xfrm>
              <a:off x="883920" y="1858211"/>
              <a:ext cx="7355840" cy="29929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997325" indent="-1711325">
                <a:lnSpc>
                  <a:spcPct val="140000"/>
                </a:lnSpc>
                <a:spcBef>
                  <a:spcPts val="0"/>
                </a:spcBef>
                <a:spcAft>
                  <a:spcPts val="1200"/>
                </a:spcAft>
              </a:pPr>
              <a:endParaRPr lang="en-US" sz="1800" dirty="0" smtClean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711200" y="4851133"/>
              <a:ext cx="7721600" cy="132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1149684" y="3415297"/>
            <a:ext cx="6751053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308318" y="2837217"/>
            <a:ext cx="1159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refreshed 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7603952" y="2837217"/>
            <a:ext cx="1249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exhausted </a:t>
            </a:r>
            <a:endParaRPr lang="en-US" sz="1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7780421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1023478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>
            <a:off x="2374867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3726256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5077645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6429034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427795" y="3535944"/>
            <a:ext cx="149725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FEEL+GOOD </a:t>
            </a:r>
            <a:br>
              <a:rPr lang="en-US" sz="1050" dirty="0" smtClean="0"/>
            </a:br>
            <a:r>
              <a:rPr lang="en-US" sz="1050" dirty="0" smtClean="0"/>
              <a:t>(or </a:t>
            </a:r>
            <a:r>
              <a:rPr lang="en-US" sz="1050" dirty="0" err="1" smtClean="0"/>
              <a:t>FEEL+"thumb</a:t>
            </a:r>
            <a:r>
              <a:rPr lang="en-US" sz="1050" dirty="0" smtClean="0"/>
              <a:t> up") </a:t>
            </a:r>
            <a:endParaRPr lang="en-US" sz="1050" dirty="0"/>
          </a:p>
        </p:txBody>
      </p:sp>
      <p:sp>
        <p:nvSpPr>
          <p:cNvPr id="27" name="Rectangle 26"/>
          <p:cNvSpPr/>
          <p:nvPr/>
        </p:nvSpPr>
        <p:spPr>
          <a:xfrm>
            <a:off x="2185477" y="3535944"/>
            <a:ext cx="6591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HAPPY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441779" y="3535944"/>
            <a:ext cx="85069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RELIEVED </a:t>
            </a:r>
            <a:endParaRPr lang="en-US" sz="1050" dirty="0"/>
          </a:p>
        </p:txBody>
      </p:sp>
      <p:sp>
        <p:nvSpPr>
          <p:cNvPr id="29" name="Rectangle 28"/>
          <p:cNvSpPr/>
          <p:nvPr/>
        </p:nvSpPr>
        <p:spPr>
          <a:xfrm>
            <a:off x="4937606" y="3535944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TIRED </a:t>
            </a:r>
            <a:endParaRPr lang="en-US" sz="1050" dirty="0"/>
          </a:p>
        </p:txBody>
      </p:sp>
      <p:sp>
        <p:nvSpPr>
          <p:cNvPr id="30" name="Rectangle 29"/>
          <p:cNvSpPr/>
          <p:nvPr/>
        </p:nvSpPr>
        <p:spPr>
          <a:xfrm>
            <a:off x="6023699" y="3535944"/>
            <a:ext cx="108745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POOPED-OUT 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>
          <a:xfrm>
            <a:off x="7422974" y="3535944"/>
            <a:ext cx="95043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/>
              <a:t>WORN-OUT </a:t>
            </a:r>
            <a:endParaRPr lang="en-US" sz="1050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feeling afterwards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/>
          <p:nvPr/>
        </p:nvGrpSpPr>
        <p:grpSpPr>
          <a:xfrm>
            <a:off x="106951" y="1858211"/>
            <a:ext cx="8930105" cy="3125002"/>
            <a:chOff x="711200" y="1858211"/>
            <a:chExt cx="7721600" cy="3125002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 bwMode="auto">
            <a:xfrm>
              <a:off x="883920" y="1858211"/>
              <a:ext cx="7355840" cy="29929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997325" indent="-1711325">
                <a:lnSpc>
                  <a:spcPct val="140000"/>
                </a:lnSpc>
                <a:spcBef>
                  <a:spcPts val="0"/>
                </a:spcBef>
                <a:spcAft>
                  <a:spcPts val="1200"/>
                </a:spcAft>
              </a:pPr>
              <a:endParaRPr lang="en-US" sz="1800" dirty="0" smtClean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711200" y="4851133"/>
              <a:ext cx="7721600" cy="132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1149684" y="3415297"/>
            <a:ext cx="6751053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522212" y="2837217"/>
            <a:ext cx="967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positive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7537110" y="2837217"/>
            <a:ext cx="1057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negative</a:t>
            </a:r>
            <a:endParaRPr lang="en-US" sz="1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7780421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1023478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3275792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5528106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427795" y="3535944"/>
            <a:ext cx="14705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HAPPY FINISH 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2768170" y="3535944"/>
            <a:ext cx="12888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DIRTY "all over" 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5266867" y="3535944"/>
            <a:ext cx="7830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err="1" smtClean="0"/>
              <a:t>fs</a:t>
            </a:r>
            <a:r>
              <a:rPr lang="en-US" sz="1200" dirty="0" smtClean="0"/>
              <a:t>-STIFF 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7284195" y="3535944"/>
            <a:ext cx="12279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NEVER AGAIN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83920" y="2112210"/>
            <a:ext cx="7355840" cy="2471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11200" y="4583764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5471" y="2909115"/>
            <a:ext cx="5869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Signer A: </a:t>
            </a:r>
            <a:r>
              <a:rPr lang="en-US" sz="1800" dirty="0" smtClean="0"/>
              <a:t>ask about the weekend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860835" y="3193713"/>
            <a:ext cx="4919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respond, describe your weekend activities </a:t>
            </a:r>
          </a:p>
          <a:p>
            <a:r>
              <a:rPr lang="en-US" sz="1800" b="1" dirty="0" smtClean="0"/>
              <a:t>A: </a:t>
            </a:r>
            <a:r>
              <a:rPr lang="en-US" sz="1800" dirty="0" smtClean="0"/>
              <a:t>comment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11200" y="989261"/>
            <a:ext cx="7721600" cy="4852737"/>
            <a:chOff x="711200" y="668421"/>
            <a:chExt cx="7721600" cy="4314792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 bwMode="auto">
            <a:xfrm>
              <a:off x="883920" y="668421"/>
              <a:ext cx="7355840" cy="41827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997325" indent="-1711325">
                <a:lnSpc>
                  <a:spcPct val="140000"/>
                </a:lnSpc>
                <a:spcBef>
                  <a:spcPts val="0"/>
                </a:spcBef>
                <a:spcAft>
                  <a:spcPts val="1200"/>
                </a:spcAft>
              </a:pPr>
              <a:endParaRPr lang="en-US" sz="1800" dirty="0" smtClean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711200" y="4851133"/>
              <a:ext cx="7721600" cy="132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1844840" y="1197957"/>
            <a:ext cx="5869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Signer A: </a:t>
            </a:r>
            <a:r>
              <a:rPr lang="en-US" sz="1800" dirty="0" smtClean="0"/>
              <a:t>ask about the weekend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2620204" y="1482555"/>
            <a:ext cx="4919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comment, describe event or trip 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620204" y="1900989"/>
            <a:ext cx="3783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u="sng" dirty="0" smtClean="0"/>
              <a:t>possible details </a:t>
            </a:r>
            <a:endParaRPr lang="en-US" sz="1800" u="sng" dirty="0"/>
          </a:p>
        </p:txBody>
      </p:sp>
      <p:sp>
        <p:nvSpPr>
          <p:cNvPr id="9" name="Rectangle 8"/>
          <p:cNvSpPr/>
          <p:nvPr/>
        </p:nvSpPr>
        <p:spPr>
          <a:xfrm>
            <a:off x="2927676" y="2281989"/>
            <a:ext cx="49195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(1) what the event/trip was for</a:t>
            </a:r>
            <a:br>
              <a:rPr lang="en-US" sz="1800" dirty="0" smtClean="0"/>
            </a:br>
            <a:r>
              <a:rPr lang="en-US" sz="1800" dirty="0" smtClean="0"/>
              <a:t>(2) who attended/went along</a:t>
            </a:r>
            <a:br>
              <a:rPr lang="en-US" sz="1800" dirty="0" smtClean="0"/>
            </a:br>
            <a:r>
              <a:rPr lang="en-US" sz="1800" dirty="0" smtClean="0"/>
              <a:t>(3) where it occurred</a:t>
            </a:r>
            <a:br>
              <a:rPr lang="en-US" sz="1800" dirty="0" smtClean="0"/>
            </a:br>
            <a:r>
              <a:rPr lang="en-US" sz="1800" dirty="0" smtClean="0"/>
              <a:t>(4) what the environment was like </a:t>
            </a:r>
          </a:p>
          <a:p>
            <a:r>
              <a:rPr lang="en-US" sz="1800" dirty="0" smtClean="0"/>
              <a:t>(5) what people wore (clothing, make-up,</a:t>
            </a:r>
            <a:br>
              <a:rPr lang="en-US" sz="1800" dirty="0" smtClean="0"/>
            </a:br>
            <a:r>
              <a:rPr lang="en-US" sz="1800" dirty="0" smtClean="0"/>
              <a:t> 	hairstyles, etc.)</a:t>
            </a:r>
          </a:p>
          <a:p>
            <a:r>
              <a:rPr lang="en-US" sz="1800" dirty="0" smtClean="0"/>
              <a:t>(6) what you and others did</a:t>
            </a:r>
          </a:p>
          <a:p>
            <a:r>
              <a:rPr lang="en-US" sz="1800" dirty="0" smtClean="0"/>
              <a:t>(7) what happened </a:t>
            </a:r>
            <a:br>
              <a:rPr lang="en-US" sz="1800" dirty="0" smtClean="0"/>
            </a:br>
            <a:r>
              <a:rPr lang="en-US" sz="1800" dirty="0" smtClean="0"/>
              <a:t>(8) give opinions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2620204" y="5069304"/>
            <a:ext cx="4919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A: </a:t>
            </a:r>
            <a:r>
              <a:rPr lang="en-US" sz="1800" dirty="0" smtClean="0"/>
              <a:t>comment or ask for more information 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83920" y="1858211"/>
            <a:ext cx="7355840" cy="29929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11200" y="485113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3580" y="2240692"/>
            <a:ext cx="6443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Weekend plans disrupted because of: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954421" y="2765921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7013" indent="-227013">
              <a:buFont typeface="Arial"/>
              <a:buChar char="•"/>
            </a:pPr>
            <a:r>
              <a:rPr lang="en-US" sz="1800" dirty="0" smtClean="0"/>
              <a:t>weather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health problems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house problems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car problems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personal reasons</a:t>
            </a:r>
          </a:p>
          <a:p>
            <a:pPr marL="227013" indent="-227013">
              <a:buFont typeface="Arial"/>
              <a:buChar char="•"/>
            </a:pPr>
            <a:r>
              <a:rPr lang="en-US" sz="1800" dirty="0" smtClean="0"/>
              <a:t>job-related reasons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/>
          <p:nvPr/>
        </p:nvGrpSpPr>
        <p:grpSpPr>
          <a:xfrm>
            <a:off x="106951" y="1858211"/>
            <a:ext cx="8930105" cy="3125002"/>
            <a:chOff x="711200" y="1858211"/>
            <a:chExt cx="7721600" cy="3125002"/>
          </a:xfrm>
        </p:grpSpPr>
        <p:sp>
          <p:nvSpPr>
            <p:cNvPr id="2" name="Content Placeholder 2"/>
            <p:cNvSpPr txBox="1">
              <a:spLocks/>
            </p:cNvSpPr>
            <p:nvPr/>
          </p:nvSpPr>
          <p:spPr bwMode="auto">
            <a:xfrm>
              <a:off x="883920" y="1858211"/>
              <a:ext cx="7355840" cy="299292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997325" indent="-1711325">
                <a:lnSpc>
                  <a:spcPct val="140000"/>
                </a:lnSpc>
                <a:spcBef>
                  <a:spcPts val="0"/>
                </a:spcBef>
                <a:spcAft>
                  <a:spcPts val="1200"/>
                </a:spcAft>
              </a:pPr>
              <a:endParaRPr lang="en-US" sz="1800" dirty="0" smtClean="0"/>
            </a:p>
          </p:txBody>
        </p:sp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711200" y="4851133"/>
              <a:ext cx="7721600" cy="132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 bwMode="auto">
          <a:xfrm>
            <a:off x="1056106" y="3415297"/>
            <a:ext cx="704515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535582" y="2837217"/>
            <a:ext cx="1057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negative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7590579" y="2837217"/>
            <a:ext cx="967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positive</a:t>
            </a:r>
            <a:endParaRPr lang="en-US" sz="1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796758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92990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268932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444874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>
            <a:off x="6208160" y="3408944"/>
            <a:ext cx="26736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62184" y="3535944"/>
            <a:ext cx="10185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MAD</a:t>
            </a:r>
          </a:p>
          <a:p>
            <a:pPr algn="ctr"/>
            <a:r>
              <a:rPr lang="en-US" sz="1200" dirty="0" smtClean="0"/>
              <a:t>PISS+#OFF</a:t>
            </a:r>
          </a:p>
          <a:p>
            <a:pPr algn="ctr"/>
            <a:r>
              <a:rPr lang="en-US" sz="1200" dirty="0" smtClean="0"/>
              <a:t>#UPSET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2208381" y="3535944"/>
            <a:ext cx="1207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DEPRESSED</a:t>
            </a:r>
            <a:br>
              <a:rPr lang="en-US" sz="1200" dirty="0" smtClean="0"/>
            </a:br>
            <a:r>
              <a:rPr lang="en-US" sz="1200" dirty="0" smtClean="0"/>
              <a:t>FRUSTRATED</a:t>
            </a:r>
          </a:p>
          <a:p>
            <a:pPr algn="ctr"/>
            <a:r>
              <a:rPr lang="en-US" sz="1200" dirty="0" smtClean="0"/>
              <a:t>BITTER</a:t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995342" y="3535944"/>
            <a:ext cx="1133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DARN</a:t>
            </a:r>
          </a:p>
          <a:p>
            <a:pPr algn="ctr"/>
            <a:r>
              <a:rPr lang="en-US" sz="1200" dirty="0" smtClean="0"/>
              <a:t>"snap fingers”</a:t>
            </a:r>
          </a:p>
          <a:p>
            <a:pPr algn="ctr"/>
            <a:r>
              <a:rPr lang="en-US" sz="1200" dirty="0" smtClean="0"/>
              <a:t>"pshaw”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788689" y="3535944"/>
            <a:ext cx="11175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DON'T CARE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7624990" y="3535944"/>
            <a:ext cx="945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 smtClean="0"/>
              <a:t>HAPPY</a:t>
            </a:r>
            <a:br>
              <a:rPr lang="en-US" sz="1200" dirty="0" smtClean="0"/>
            </a:br>
            <a:r>
              <a:rPr lang="en-US" sz="1200" dirty="0" smtClean="0"/>
              <a:t>RELIEVED </a:t>
            </a:r>
            <a:endParaRPr lang="en-US" sz="1200" dirty="0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feelings about disrupted plans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83920" y="2112210"/>
            <a:ext cx="7355840" cy="2471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11200" y="4583764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24520" y="2601636"/>
            <a:ext cx="5869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Signer A: </a:t>
            </a:r>
            <a:r>
              <a:rPr lang="en-US" sz="1800" dirty="0" smtClean="0"/>
              <a:t>ask about the weekend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499883" y="2886234"/>
            <a:ext cx="58821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complain </a:t>
            </a:r>
          </a:p>
          <a:p>
            <a:r>
              <a:rPr lang="en-US" sz="1800" b="1" dirty="0" smtClean="0"/>
              <a:t>A: </a:t>
            </a:r>
            <a:r>
              <a:rPr lang="en-US" sz="1800" dirty="0" smtClean="0"/>
              <a:t>respond, ask what happened </a:t>
            </a:r>
          </a:p>
          <a:p>
            <a:r>
              <a:rPr lang="en-US" sz="1800" b="1" dirty="0" smtClean="0"/>
              <a:t>B: </a:t>
            </a:r>
            <a:r>
              <a:rPr lang="en-US" sz="1800" dirty="0" smtClean="0"/>
              <a:t>tell about disrupted plans, including how you felt</a:t>
            </a:r>
          </a:p>
          <a:p>
            <a:r>
              <a:rPr lang="en-US" sz="1800" b="1" dirty="0" smtClean="0"/>
              <a:t>A: </a:t>
            </a:r>
            <a:r>
              <a:rPr lang="en-US" sz="1800" dirty="0" smtClean="0"/>
              <a:t>respond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550</Words>
  <Application>Microsoft Macintosh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Slide 1</vt:lpstr>
      <vt:lpstr>opinions </vt:lpstr>
      <vt:lpstr>feeling afterwards</vt:lpstr>
      <vt:lpstr>Slide 4</vt:lpstr>
      <vt:lpstr>Slide 5</vt:lpstr>
      <vt:lpstr>Slide 6</vt:lpstr>
      <vt:lpstr>Slide 7</vt:lpstr>
      <vt:lpstr>feelings about disrupted plans</vt:lpstr>
      <vt:lpstr>Slide 9</vt:lpstr>
      <vt:lpstr>Slide 10</vt:lpstr>
      <vt:lpstr>Slide 11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555</cp:revision>
  <dcterms:created xsi:type="dcterms:W3CDTF">2012-10-02T14:52:17Z</dcterms:created>
  <dcterms:modified xsi:type="dcterms:W3CDTF">2012-10-02T14:53:25Z</dcterms:modified>
</cp:coreProperties>
</file>