
<file path=[Content_Types].xml><?xml version="1.0" encoding="utf-8"?>
<Types xmlns="http://schemas.openxmlformats.org/package/2006/content-types">
  <Override PartName="/ppt/notesSlides/notesSlide5.xml" ContentType="application/vnd.openxmlformats-officedocument.presentationml.notesSlide+xml"/>
  <Override PartName="/ppt/slideLayouts/slideLayout1.xml" ContentType="application/vnd.openxmlformats-officedocument.presentationml.slideLayout+xml"/>
  <Default Extension="rels" ContentType="application/vnd.openxmlformats-package.relationships+xml"/>
  <Default Extension="jpeg" ContentType="image/jpeg"/>
  <Default Extension="xml" ContentType="application/xml"/>
  <Override PartName="/ppt/notesSlides/notesSlide3.xml" ContentType="application/vnd.openxmlformats-officedocument.presentationml.notes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notesSlides/notesSlide6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notesSlides/notesSlide4.xml" ContentType="application/vnd.openxmlformats-officedocument.presentationml.notesSlide+xml"/>
  <Override PartName="/ppt/viewProps.xml" ContentType="application/vnd.openxmlformats-officedocument.presentationml.viewProps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notesSlides/notesSlide7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74" r:id="rId2"/>
    <p:sldId id="275" r:id="rId3"/>
    <p:sldId id="276" r:id="rId4"/>
    <p:sldId id="277" r:id="rId5"/>
    <p:sldId id="278" r:id="rId6"/>
    <p:sldId id="279" r:id="rId7"/>
    <p:sldId id="280" r:id="rId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-52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BD0623"/>
    <a:srgbClr val="E40728"/>
    <a:srgbClr val="386B78"/>
    <a:srgbClr val="3F7886"/>
    <a:srgbClr val="411A85"/>
    <a:srgbClr val="437D8C"/>
    <a:srgbClr val="4A7C95"/>
    <a:srgbClr val="390E7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89727" autoAdjust="0"/>
  </p:normalViewPr>
  <p:slideViewPr>
    <p:cSldViewPr snapToGrid="0">
      <p:cViewPr>
        <p:scale>
          <a:sx n="95" d="100"/>
          <a:sy n="95" d="100"/>
        </p:scale>
        <p:origin x="-216" y="-3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32E820B-821D-F240-A1A4-143EA16CB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A84C34C-598B-7C4A-92E3-7ECCC339B5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B32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p.164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B33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.</a:t>
            </a:r>
            <a:r>
              <a:rPr lang="en-US" sz="1200" kern="120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174</a:t>
            </a:r>
            <a:endParaRPr lang="en-US" sz="1200" kern="1200" dirty="0">
              <a:solidFill>
                <a:schemeClr val="tx1"/>
              </a:solidFill>
              <a:latin typeface="Arial" charset="0"/>
              <a:ea typeface="ＭＳ Ｐゴシック" charset="-128"/>
              <a:cs typeface="ＭＳ Ｐゴシック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M34.1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p.175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M34.2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p.176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M34.3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p.177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M34.4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p.178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M34.5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ＭＳ Ｐゴシック" charset="-128"/>
                <a:cs typeface="ＭＳ Ｐゴシック" charset="-128"/>
              </a:rPr>
              <a:t>p.179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84C34C-598B-7C4A-92E3-7ECCC339B54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62760"/>
            <a:ext cx="8229600" cy="97028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3600" y="2934118"/>
            <a:ext cx="5061020" cy="2074761"/>
          </a:xfrm>
        </p:spPr>
        <p:txBody>
          <a:bodyPr anchor="t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7680"/>
            <a:ext cx="8239760" cy="4566920"/>
          </a:xfrm>
        </p:spPr>
        <p:txBody>
          <a:bodyPr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5920" y="995680"/>
            <a:ext cx="5984240" cy="4566920"/>
          </a:xfrm>
        </p:spPr>
        <p:txBody>
          <a:bodyPr anchor="ctr"/>
          <a:lstStyle>
            <a:lvl1pPr marL="0" indent="0"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23"/>
          <p:cNvSpPr>
            <a:spLocks noChangeShapeType="1"/>
          </p:cNvSpPr>
          <p:nvPr userDrawn="1"/>
        </p:nvSpPr>
        <p:spPr bwMode="auto">
          <a:xfrm>
            <a:off x="444500" y="26924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47" name="Line 23"/>
          <p:cNvSpPr>
            <a:spLocks noChangeShapeType="1"/>
          </p:cNvSpPr>
          <p:nvPr userDrawn="1"/>
        </p:nvSpPr>
        <p:spPr bwMode="auto">
          <a:xfrm>
            <a:off x="444500" y="6588760"/>
            <a:ext cx="8229600" cy="0"/>
          </a:xfrm>
          <a:prstGeom prst="line">
            <a:avLst/>
          </a:prstGeom>
          <a:noFill/>
          <a:ln w="12700">
            <a:solidFill>
              <a:srgbClr val="BD0623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8" name="Rectangle 2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133600" y="1747520"/>
            <a:ext cx="4876800" cy="4577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26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99720"/>
            <a:ext cx="8229600" cy="97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</a:t>
            </a:r>
            <a:r>
              <a:rPr lang="en-US" dirty="0" smtClean="0"/>
              <a:t>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3" r:id="rId4"/>
    <p:sldLayoutId id="2147483652" r:id="rId5"/>
    <p:sldLayoutId id="2147483650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rgbClr val="390E76"/>
          </a:solidFill>
          <a:latin typeface="Arial" charset="0"/>
          <a:ea typeface="ＭＳ Ｐゴシック" charset="-128"/>
          <a:cs typeface="ＭＳ Ｐゴシック" charset="-128"/>
        </a:defRPr>
      </a:lvl9pPr>
    </p:titleStyle>
    <p:bodyStyle>
      <a:lvl1pPr marL="0" indent="0" algn="l" rtl="0" eaLnBrk="0" fontAlgn="base" hangingPunct="0">
        <a:spcBef>
          <a:spcPct val="20000"/>
        </a:spcBef>
        <a:spcAft>
          <a:spcPct val="0"/>
        </a:spcAft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233363" indent="-119063" algn="l" rtl="0" eaLnBrk="0" fontAlgn="base" hangingPunct="0">
        <a:spcBef>
          <a:spcPct val="35000"/>
        </a:spcBef>
        <a:spcAft>
          <a:spcPct val="0"/>
        </a:spcAft>
        <a:buSzPct val="80000"/>
        <a:buFont typeface="Times" charset="0"/>
        <a:buChar char="•"/>
        <a:defRPr sz="1600">
          <a:solidFill>
            <a:schemeClr val="tx1"/>
          </a:solidFill>
          <a:latin typeface="+mn-lt"/>
          <a:ea typeface="+mn-ea"/>
        </a:defRPr>
      </a:lvl2pPr>
      <a:lvl3pPr marL="568325" indent="-169863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</a:defRPr>
      </a:lvl3pPr>
      <a:lvl4pPr marL="803275" indent="-120650" algn="l" rtl="0" eaLnBrk="0" fontAlgn="base" hangingPunct="0">
        <a:spcBef>
          <a:spcPct val="20000"/>
        </a:spcBef>
        <a:spcAft>
          <a:spcPct val="0"/>
        </a:spcAft>
        <a:buSzPct val="80000"/>
        <a:buFont typeface="Times" charset="0"/>
        <a:buChar char="•"/>
        <a:defRPr sz="1200">
          <a:solidFill>
            <a:schemeClr val="tx1"/>
          </a:solidFill>
          <a:latin typeface="+mn-lt"/>
          <a:ea typeface="+mn-ea"/>
        </a:defRPr>
      </a:lvl4pPr>
      <a:lvl5pPr marL="1147763" indent="-173038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5pPr>
      <a:lvl6pPr marL="16049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6pPr>
      <a:lvl7pPr marL="20621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7pPr>
      <a:lvl8pPr marL="25193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8pPr>
      <a:lvl9pPr marL="2976563" indent="-173038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1373" y="3106821"/>
            <a:ext cx="116305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1. Lira</a:t>
            </a:r>
          </a:p>
          <a:p>
            <a:r>
              <a:rPr lang="en-US" sz="1800" dirty="0" smtClean="0"/>
              <a:t>5. Shekel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3279276" y="3106821"/>
            <a:ext cx="14531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2. Drachma</a:t>
            </a:r>
          </a:p>
          <a:p>
            <a:r>
              <a:rPr lang="en-US" sz="1800" dirty="0" smtClean="0"/>
              <a:t>6. Yen </a:t>
            </a:r>
            <a:endParaRPr lang="en-US" sz="1800" dirty="0"/>
          </a:p>
        </p:txBody>
      </p:sp>
      <p:sp>
        <p:nvSpPr>
          <p:cNvPr id="11" name="Rectangle 10"/>
          <p:cNvSpPr/>
          <p:nvPr/>
        </p:nvSpPr>
        <p:spPr>
          <a:xfrm>
            <a:off x="4990434" y="3106821"/>
            <a:ext cx="11857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3. </a:t>
            </a:r>
            <a:r>
              <a:rPr lang="en-US" sz="1800" dirty="0" err="1" smtClean="0"/>
              <a:t>Peset</a:t>
            </a:r>
            <a:endParaRPr lang="en-US" sz="1800" dirty="0" smtClean="0"/>
          </a:p>
          <a:p>
            <a:r>
              <a:rPr lang="en-US" sz="1800" dirty="0" smtClean="0"/>
              <a:t>7. Mark</a:t>
            </a:r>
            <a:endParaRPr lang="en-US" sz="1800" dirty="0"/>
          </a:p>
        </p:txBody>
      </p:sp>
      <p:sp>
        <p:nvSpPr>
          <p:cNvPr id="12" name="Rectangle 11"/>
          <p:cNvSpPr/>
          <p:nvPr/>
        </p:nvSpPr>
        <p:spPr>
          <a:xfrm>
            <a:off x="6355350" y="3106821"/>
            <a:ext cx="118577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4. Ruble</a:t>
            </a:r>
          </a:p>
          <a:p>
            <a:r>
              <a:rPr lang="en-US" sz="1800" dirty="0" smtClean="0"/>
              <a:t>8. Real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883920" y="1577474"/>
            <a:ext cx="7355840" cy="3701449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997325" indent="-1711325">
              <a:lnSpc>
                <a:spcPct val="140000"/>
              </a:lnSpc>
              <a:spcBef>
                <a:spcPts val="0"/>
              </a:spcBef>
              <a:spcAft>
                <a:spcPts val="1200"/>
              </a:spcAft>
            </a:pPr>
            <a:endParaRPr lang="en-US" sz="1800" dirty="0" smtClean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711200" y="5278923"/>
            <a:ext cx="7721600" cy="13208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21254" y="2802168"/>
            <a:ext cx="3716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u="sng" dirty="0" smtClean="0"/>
              <a:t>Advantages/Disadvantages</a:t>
            </a:r>
            <a:endParaRPr lang="en-US" sz="1800" u="sng" dirty="0"/>
          </a:p>
        </p:txBody>
      </p:sp>
      <p:sp>
        <p:nvSpPr>
          <p:cNvPr id="6" name="Rectangle 5"/>
          <p:cNvSpPr/>
          <p:nvPr/>
        </p:nvSpPr>
        <p:spPr>
          <a:xfrm>
            <a:off x="3154939" y="3109575"/>
            <a:ext cx="411952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Paying by cash</a:t>
            </a:r>
          </a:p>
          <a:p>
            <a:r>
              <a:rPr lang="en-US" sz="1800" dirty="0" smtClean="0"/>
              <a:t>Paying by check</a:t>
            </a:r>
          </a:p>
          <a:p>
            <a:r>
              <a:rPr lang="en-US" sz="1800" dirty="0" smtClean="0"/>
              <a:t>Paying by credit card</a:t>
            </a:r>
            <a:endParaRPr lang="en-US" sz="1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6974" y="1975552"/>
            <a:ext cx="4918467" cy="2923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800" b="1" dirty="0" smtClean="0"/>
              <a:t>Dialogues</a:t>
            </a:r>
          </a:p>
          <a:p>
            <a:pPr marL="400050" indent="-400050">
              <a:buFont typeface="+mj-lt"/>
              <a:buAutoNum type="romanUcPeriod"/>
            </a:pPr>
            <a:endParaRPr lang="en-US" sz="1800" b="1" dirty="0" smtClean="0"/>
          </a:p>
          <a:p>
            <a:pPr marL="400050" indent="-400050">
              <a:spcAft>
                <a:spcPts val="1200"/>
              </a:spcAft>
            </a:pPr>
            <a:r>
              <a:rPr lang="en-US" sz="1400" b="1" dirty="0" smtClean="0"/>
              <a:t>Dialogue 1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was </a:t>
            </a:r>
            <a:r>
              <a:rPr lang="en-US" sz="1400" dirty="0" err="1" smtClean="0"/>
              <a:t>Cinnie</a:t>
            </a:r>
            <a:r>
              <a:rPr lang="en-US" sz="1400" dirty="0" smtClean="0"/>
              <a:t> selling?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How much were the raffle tickets?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were the prizes for winning the raffle?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Why was Byron reluctant about buying the tickets right away?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did he offer instead?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6974" y="2242923"/>
            <a:ext cx="5373552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/>
            <a:endParaRPr lang="en-US" sz="1800" b="1" dirty="0" smtClean="0"/>
          </a:p>
          <a:p>
            <a:pPr marL="400050" indent="-400050">
              <a:spcAft>
                <a:spcPts val="1200"/>
              </a:spcAft>
            </a:pPr>
            <a:r>
              <a:rPr lang="en-US" sz="1400" b="1" dirty="0" smtClean="0"/>
              <a:t>Dialogue 2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was Missy’s problem?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did Ken suggest and why?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was Ken’s response to Missy’s idea of changing the computer to her credit card rather than buying it outright?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Why did Missy finally decide to charge the purchase after all?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43440" y="1976221"/>
            <a:ext cx="348175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/>
            <a:r>
              <a:rPr lang="en-US" sz="1800" b="1" dirty="0" smtClean="0"/>
              <a:t>Dialogues</a:t>
            </a:r>
          </a:p>
          <a:p>
            <a:pPr marL="400050" indent="-400050">
              <a:buFont typeface="+mj-lt"/>
              <a:buAutoNum type="romanUcPeriod"/>
            </a:pPr>
            <a:endParaRPr lang="en-US" sz="1800" b="1" dirty="0" smtClean="0"/>
          </a:p>
          <a:p>
            <a:pPr marL="400050" indent="-400050">
              <a:spcAft>
                <a:spcPts val="1200"/>
              </a:spcAft>
            </a:pPr>
            <a:r>
              <a:rPr lang="en-US" sz="1400" b="1" dirty="0" smtClean="0"/>
              <a:t>Dialogue 3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did Nikki invite </a:t>
            </a:r>
            <a:r>
              <a:rPr lang="en-US" sz="1400" dirty="0" err="1" smtClean="0"/>
              <a:t>Cinnie</a:t>
            </a:r>
            <a:r>
              <a:rPr lang="en-US" sz="1400" dirty="0" smtClean="0"/>
              <a:t> to?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Why did </a:t>
            </a:r>
            <a:r>
              <a:rPr lang="en-US" sz="1400" dirty="0" err="1" smtClean="0"/>
              <a:t>Cinnie</a:t>
            </a:r>
            <a:r>
              <a:rPr lang="en-US" sz="1400" dirty="0" smtClean="0"/>
              <a:t> decline?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did Nikki offer </a:t>
            </a:r>
            <a:r>
              <a:rPr lang="en-US" sz="1400" dirty="0" err="1" smtClean="0"/>
              <a:t>Cinnie</a:t>
            </a:r>
            <a:r>
              <a:rPr lang="en-US" sz="1400" dirty="0" smtClean="0"/>
              <a:t> instead?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0723" y="2529918"/>
            <a:ext cx="517834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spcAft>
                <a:spcPts val="1200"/>
              </a:spcAft>
            </a:pPr>
            <a:r>
              <a:rPr lang="en-US" sz="1400" b="1" dirty="0" smtClean="0"/>
              <a:t>Dialogue 4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hypothetical situation did Ken present to Byron? What are the conditions?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ideas did Byron have (in regards to the hotel and the baseball team)?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37355" y="2523679"/>
            <a:ext cx="517834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0050" indent="-400050">
              <a:spcAft>
                <a:spcPts val="1200"/>
              </a:spcAft>
            </a:pPr>
            <a:r>
              <a:rPr lang="en-US" sz="1400" b="1" dirty="0" smtClean="0"/>
              <a:t>Dialogue 5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What is Ken asking the cast to do and why?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Why can’t </a:t>
            </a:r>
            <a:r>
              <a:rPr lang="en-US" sz="1400" dirty="0" err="1" smtClean="0"/>
              <a:t>Cinnie</a:t>
            </a:r>
            <a:r>
              <a:rPr lang="en-US" sz="1400" dirty="0" smtClean="0"/>
              <a:t> afford to contribute $20.00?</a:t>
            </a:r>
          </a:p>
          <a:p>
            <a:pPr marL="292100" indent="-292100">
              <a:spcAft>
                <a:spcPts val="1200"/>
              </a:spcAft>
              <a:buFont typeface="+mj-lt"/>
              <a:buAutoNum type="arabicPeriod"/>
            </a:pPr>
            <a:r>
              <a:rPr lang="en-US" sz="1400" dirty="0" smtClean="0"/>
              <a:t>How much did </a:t>
            </a:r>
            <a:r>
              <a:rPr lang="en-US" sz="1400" dirty="0" err="1" smtClean="0"/>
              <a:t>Cinne</a:t>
            </a:r>
            <a:r>
              <a:rPr lang="en-US" sz="1400" dirty="0" smtClean="0"/>
              <a:t> end up contributing?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  <a:cs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</TotalTime>
  <Words>245</Words>
  <Application>Microsoft Macintosh PowerPoint</Application>
  <PresentationFormat>On-screen Show (4:3)</PresentationFormat>
  <Paragraphs>60</Paragraphs>
  <Slides>7</Slides>
  <Notes>7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Blank Presentation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Vividline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sophialouise</dc:creator>
  <cp:lastModifiedBy>Rhea Bishop</cp:lastModifiedBy>
  <cp:revision>739</cp:revision>
  <dcterms:created xsi:type="dcterms:W3CDTF">2012-10-31T22:34:35Z</dcterms:created>
  <dcterms:modified xsi:type="dcterms:W3CDTF">2012-10-31T22:35:28Z</dcterms:modified>
</cp:coreProperties>
</file>