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0075"/>
    <a:srgbClr val="349AA5"/>
    <a:srgbClr val="BD0623"/>
    <a:srgbClr val="9DA5B1"/>
    <a:srgbClr val="FFFFFF"/>
    <a:srgbClr val="E40728"/>
    <a:srgbClr val="386B78"/>
    <a:srgbClr val="3F78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432" y="-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-52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-52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-52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CDDA06A9-8C97-4190-AE8D-2A1EB8050B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4515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-52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-52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379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-52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9136E915-A87D-4F5C-AE51-A2D94D6CF1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43939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C6122D8-C7A6-4779-9B6E-BCA34CC281F4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pitchFamily="34" charset="0"/>
                <a:ea typeface="ＭＳ Ｐゴシック" pitchFamily="34" charset="-128"/>
              </a:rPr>
              <a:t>9:14, page 456-459.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C6122D8-C7A6-4779-9B6E-BCA34CC281F4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pitchFamily="34" charset="0"/>
                <a:ea typeface="ＭＳ Ｐゴシック" pitchFamily="34" charset="-128"/>
              </a:rPr>
              <a:t>9:14, page 456-459.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C6122D8-C7A6-4779-9B6E-BCA34CC281F4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pitchFamily="34" charset="0"/>
                <a:ea typeface="ＭＳ Ｐゴシック" pitchFamily="34" charset="-128"/>
              </a:rPr>
              <a:t>9:14, page 456-459.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C6122D8-C7A6-4779-9B6E-BCA34CC281F4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pitchFamily="34" charset="0"/>
                <a:ea typeface="ＭＳ Ｐゴシック" pitchFamily="34" charset="-128"/>
              </a:rPr>
              <a:t>9:14, page 456-459.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C6122D8-C7A6-4779-9B6E-BCA34CC281F4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pitchFamily="34" charset="0"/>
                <a:ea typeface="ＭＳ Ｐゴシック" pitchFamily="34" charset="-128"/>
              </a:rPr>
              <a:t>9:14, page 456-459.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C6122D8-C7A6-4779-9B6E-BCA34CC281F4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pitchFamily="34" charset="0"/>
                <a:ea typeface="ＭＳ Ｐゴシック" pitchFamily="34" charset="-128"/>
              </a:rPr>
              <a:t>9:14, page 456-459.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C6122D8-C7A6-4779-9B6E-BCA34CC281F4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pitchFamily="34" charset="0"/>
                <a:ea typeface="ＭＳ Ｐゴシック" pitchFamily="34" charset="-128"/>
              </a:rPr>
              <a:t>9:14, page 456-459.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C6122D8-C7A6-4779-9B6E-BCA34CC281F4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pitchFamily="34" charset="0"/>
                <a:ea typeface="ＭＳ Ｐゴシック" pitchFamily="34" charset="-128"/>
              </a:rPr>
              <a:t>9:14, page 456-459.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C6122D8-C7A6-4779-9B6E-BCA34CC281F4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pitchFamily="34" charset="0"/>
                <a:ea typeface="ＭＳ Ｐゴシック" pitchFamily="34" charset="-128"/>
              </a:rPr>
              <a:t>9:14, page 456-459.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C6122D8-C7A6-4779-9B6E-BCA34CC281F4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pitchFamily="34" charset="0"/>
                <a:ea typeface="ＭＳ Ｐゴシック" pitchFamily="34" charset="-128"/>
              </a:rPr>
              <a:t>9:14, page 456-459.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C6122D8-C7A6-4779-9B6E-BCA34CC281F4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pitchFamily="34" charset="0"/>
                <a:ea typeface="ＭＳ Ｐゴシック" pitchFamily="34" charset="-128"/>
              </a:rPr>
              <a:t>9:14, page 456-459.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C6122D8-C7A6-4779-9B6E-BCA34CC281F4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pitchFamily="34" charset="0"/>
                <a:ea typeface="ＭＳ Ｐゴシック" pitchFamily="34" charset="-128"/>
              </a:rPr>
              <a:t>9:14, page 456-459.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C6122D8-C7A6-4779-9B6E-BCA34CC281F4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pitchFamily="34" charset="0"/>
                <a:ea typeface="ＭＳ Ｐゴシック" pitchFamily="34" charset="-128"/>
              </a:rPr>
              <a:t>9:14, page 456-459.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C6122D8-C7A6-4779-9B6E-BCA34CC281F4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pitchFamily="34" charset="0"/>
                <a:ea typeface="ＭＳ Ｐゴシック" pitchFamily="34" charset="-128"/>
              </a:rPr>
              <a:t>9:14, page 456-459.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C6122D8-C7A6-4779-9B6E-BCA34CC281F4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pitchFamily="34" charset="0"/>
                <a:ea typeface="ＭＳ Ｐゴシック" pitchFamily="34" charset="-128"/>
              </a:rPr>
              <a:t>9:14, page 456-459.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C6122D8-C7A6-4779-9B6E-BCA34CC281F4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pitchFamily="34" charset="0"/>
                <a:ea typeface="ＭＳ Ｐゴシック" pitchFamily="34" charset="-128"/>
              </a:rPr>
              <a:t>9:14, page 456-459.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C6122D8-C7A6-4779-9B6E-BCA34CC281F4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pitchFamily="34" charset="0"/>
                <a:ea typeface="ＭＳ Ｐゴシック" pitchFamily="34" charset="-128"/>
              </a:rPr>
              <a:t>9:14, page 456-459.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C6122D8-C7A6-4779-9B6E-BCA34CC281F4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pitchFamily="34" charset="0"/>
                <a:ea typeface="ＭＳ Ｐゴシック" pitchFamily="34" charset="-128"/>
              </a:rPr>
              <a:t>9:14, page 456-459.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C6122D8-C7A6-4779-9B6E-BCA34CC281F4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pitchFamily="34" charset="0"/>
                <a:ea typeface="ＭＳ Ｐゴシック" pitchFamily="34" charset="-128"/>
              </a:rPr>
              <a:t>9:14, page 456-459.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  <a:prstGeom prst="rect">
            <a:avLst/>
          </a:prstGeom>
        </p:spPr>
        <p:txBody>
          <a:bodyPr vert="horz" anchor="b"/>
          <a:lstStyle>
            <a:lvl1pPr algn="l">
              <a:defRPr sz="2400" b="0">
                <a:solidFill>
                  <a:srgbClr val="3A007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/>
          <a:lstStyle>
            <a:lvl1pPr marL="0" indent="0">
              <a:buNone/>
              <a:defRPr sz="2000"/>
            </a:lvl1pPr>
            <a:lvl2pPr marL="455613" indent="1588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632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  <a:prstGeom prst="rect">
            <a:avLst/>
          </a:prstGeom>
        </p:spPr>
        <p:txBody>
          <a:bodyPr vert="horz" anchor="b"/>
          <a:lstStyle>
            <a:lvl1pPr algn="l">
              <a:defRPr sz="2400" b="0">
                <a:solidFill>
                  <a:srgbClr val="3A007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2514600"/>
            <a:ext cx="6553200" cy="3886200"/>
          </a:xfrm>
        </p:spPr>
        <p:txBody>
          <a:bodyPr/>
          <a:lstStyle>
            <a:lvl1pPr marL="0" indent="0">
              <a:buClr>
                <a:srgbClr val="FFFFFF"/>
              </a:buClr>
              <a:defRPr sz="2000"/>
            </a:lvl1pPr>
            <a:lvl2pPr marL="457200" indent="0">
              <a:buClr>
                <a:srgbClr val="FFFFFF"/>
              </a:buClr>
              <a:defRPr sz="1800"/>
            </a:lvl2pPr>
            <a:lvl3pPr marL="914400" indent="0">
              <a:buClr>
                <a:srgbClr val="FFFFFF"/>
              </a:buClr>
              <a:defRPr sz="1600"/>
            </a:lvl3pPr>
            <a:lvl4pPr marL="1371600" indent="0">
              <a:buClr>
                <a:srgbClr val="FFFFFF"/>
              </a:buClr>
              <a:defRPr sz="1400"/>
            </a:lvl4pPr>
            <a:lvl5pPr marL="1828800" indent="0">
              <a:buClr>
                <a:srgbClr val="FFFFFF"/>
              </a:buCl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537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372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3"/>
          <p:cNvSpPr>
            <a:spLocks noChangeShapeType="1"/>
          </p:cNvSpPr>
          <p:nvPr userDrawn="1"/>
        </p:nvSpPr>
        <p:spPr bwMode="auto">
          <a:xfrm>
            <a:off x="444500" y="6629400"/>
            <a:ext cx="8229600" cy="0"/>
          </a:xfrm>
          <a:prstGeom prst="line">
            <a:avLst/>
          </a:prstGeom>
          <a:noFill/>
          <a:ln w="12700">
            <a:solidFill>
              <a:srgbClr val="BD062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5" descr="Top-DP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211138"/>
            <a:ext cx="83947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/>
              <a:t>“The Hitchhiker” </a:t>
            </a:r>
          </a:p>
        </p:txBody>
      </p:sp>
      <p:sp>
        <p:nvSpPr>
          <p:cNvPr id="2050" name="Content Placeholder 5"/>
          <p:cNvSpPr>
            <a:spLocks noGrp="1"/>
          </p:cNvSpPr>
          <p:nvPr>
            <p:ph idx="1"/>
          </p:nvPr>
        </p:nvSpPr>
        <p:spPr>
          <a:xfrm>
            <a:off x="457200" y="1938338"/>
            <a:ext cx="8229600" cy="4348162"/>
          </a:xfrm>
        </p:spPr>
        <p:txBody>
          <a:bodyPr/>
          <a:lstStyle/>
          <a:p>
            <a:pPr marL="347663" indent="-347663" eaLnBrk="1" hangingPunct="1">
              <a:spcBef>
                <a:spcPts val="2000"/>
              </a:spcBef>
              <a:buFontTx/>
              <a:buAutoNum type="arabicPeriod"/>
            </a:pPr>
            <a:r>
              <a:rPr lang="en-US" altLang="en-US" dirty="0" smtClean="0">
                <a:cs typeface="Arial" pitchFamily="34" charset="0"/>
              </a:rPr>
              <a:t>Describe the hitchhiker.</a:t>
            </a:r>
            <a:br>
              <a:rPr lang="en-US" altLang="en-US" dirty="0" smtClean="0">
                <a:cs typeface="Arial" pitchFamily="34" charset="0"/>
              </a:rPr>
            </a:br>
            <a:endParaRPr lang="en-US" altLang="en-US" i="1" dirty="0" smtClean="0">
              <a:solidFill>
                <a:srgbClr val="FFFFFF"/>
              </a:solidFill>
              <a:cs typeface="Arial" pitchFamily="34" charset="0"/>
            </a:endParaRPr>
          </a:p>
          <a:p>
            <a:pPr marL="347663" indent="-347663" eaLnBrk="1" hangingPunct="1">
              <a:spcBef>
                <a:spcPts val="2000"/>
              </a:spcBef>
              <a:buFontTx/>
              <a:buAutoNum type="arabicPeriod"/>
            </a:pPr>
            <a:r>
              <a:rPr lang="en-US" altLang="en-US" dirty="0" smtClean="0">
                <a:cs typeface="Arial" pitchFamily="34" charset="0"/>
              </a:rPr>
              <a:t>Describe the driver. </a:t>
            </a:r>
            <a:r>
              <a:rPr lang="en-US" altLang="en-US" dirty="0" smtClean="0">
                <a:solidFill>
                  <a:srgbClr val="FFFFFF"/>
                </a:solidFill>
                <a:cs typeface="Arial" pitchFamily="34" charset="0"/>
              </a:rPr>
              <a:t>The father </a:t>
            </a:r>
            <a:r>
              <a:rPr lang="en-US" altLang="en-US" i="1" dirty="0" smtClean="0">
                <a:solidFill>
                  <a:srgbClr val="FFFFFF"/>
                </a:solidFill>
                <a:cs typeface="Arial" pitchFamily="34" charset="0"/>
              </a:rPr>
              <a:t>had to work overtime (mother was </a:t>
            </a: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/>
            </a:pPr>
            <a:endParaRPr lang="en-US" altLang="en-US" i="1" dirty="0">
              <a:solidFill>
                <a:srgbClr val="FFFFFF"/>
              </a:solidFill>
              <a:cs typeface="Arial" pitchFamily="34" charset="0"/>
            </a:endParaRPr>
          </a:p>
          <a:p>
            <a:pPr marL="347663" indent="-347663" eaLnBrk="1" hangingPunct="1">
              <a:spcBef>
                <a:spcPts val="2000"/>
              </a:spcBef>
              <a:buFontTx/>
              <a:buAutoNum type="arabicPeriod"/>
            </a:pPr>
            <a:r>
              <a:rPr lang="en-US" altLang="en-US" dirty="0" smtClean="0">
                <a:cs typeface="Arial" pitchFamily="34" charset="0"/>
              </a:rPr>
              <a:t>How did the hitchhiker and the driver communicate with each other?</a:t>
            </a:r>
          </a:p>
          <a:p>
            <a:pPr eaLnBrk="1" hangingPunct="1">
              <a:spcBef>
                <a:spcPts val="2000"/>
              </a:spcBef>
            </a:pPr>
            <a:endParaRPr lang="en-US" altLang="en-US" dirty="0" smtClean="0">
              <a:cs typeface="Arial" pitchFamily="34" charset="0"/>
            </a:endParaRPr>
          </a:p>
          <a:p>
            <a:pPr marL="347663" indent="-347663" eaLnBrk="1" hangingPunct="1">
              <a:spcBef>
                <a:spcPts val="2000"/>
              </a:spcBef>
              <a:buFontTx/>
              <a:buAutoNum type="arabicPeriod"/>
            </a:pPr>
            <a:r>
              <a:rPr lang="en-US" altLang="en-US" dirty="0" smtClean="0">
                <a:cs typeface="Arial" pitchFamily="34" charset="0"/>
              </a:rPr>
              <a:t>Where </a:t>
            </a:r>
            <a:r>
              <a:rPr lang="en-US" altLang="en-US" dirty="0">
                <a:cs typeface="Arial" pitchFamily="34" charset="0"/>
              </a:rPr>
              <a:t>did the hitchhiker want to go?</a:t>
            </a:r>
            <a:r>
              <a:rPr lang="en-US" altLang="en-US" i="1" dirty="0">
                <a:solidFill>
                  <a:srgbClr val="FFFFFF"/>
                </a:solidFill>
                <a:cs typeface="Arial" pitchFamily="34" charset="0"/>
              </a:rPr>
              <a:t> </a:t>
            </a:r>
            <a:r>
              <a:rPr lang="en-US" altLang="en-US" dirty="0" smtClean="0">
                <a:cs typeface="Arial" pitchFamily="34" charset="0"/>
              </a:rPr>
              <a:t> 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/>
              <a:t>“The Hitchhiker” </a:t>
            </a:r>
          </a:p>
        </p:txBody>
      </p:sp>
      <p:sp>
        <p:nvSpPr>
          <p:cNvPr id="2050" name="Content Placeholder 5"/>
          <p:cNvSpPr>
            <a:spLocks noGrp="1"/>
          </p:cNvSpPr>
          <p:nvPr>
            <p:ph idx="1"/>
          </p:nvPr>
        </p:nvSpPr>
        <p:spPr>
          <a:xfrm>
            <a:off x="457200" y="1938338"/>
            <a:ext cx="8229600" cy="4437062"/>
          </a:xfrm>
        </p:spPr>
        <p:txBody>
          <a:bodyPr/>
          <a:lstStyle/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5"/>
            </a:pPr>
            <a:r>
              <a:rPr lang="en-US" altLang="en-US" dirty="0">
                <a:cs typeface="Arial" pitchFamily="34" charset="0"/>
              </a:rPr>
              <a:t>What did the driver see in the rearview mirror?</a:t>
            </a:r>
            <a:r>
              <a:rPr lang="en-US" altLang="en-US" i="1" dirty="0">
                <a:solidFill>
                  <a:srgbClr val="FFFFFF"/>
                </a:solidFill>
                <a:cs typeface="Arial" pitchFamily="34" charset="0"/>
              </a:rPr>
              <a:t> </a:t>
            </a:r>
            <a:br>
              <a:rPr lang="en-US" altLang="en-US" i="1" dirty="0">
                <a:solidFill>
                  <a:srgbClr val="FFFFFF"/>
                </a:solidFill>
                <a:cs typeface="Arial" pitchFamily="34" charset="0"/>
              </a:rPr>
            </a:br>
            <a:r>
              <a:rPr lang="en-US" altLang="en-US" i="1" dirty="0">
                <a:solidFill>
                  <a:srgbClr val="000000"/>
                </a:solidFill>
                <a:cs typeface="Arial" pitchFamily="34" charset="0"/>
              </a:rPr>
              <a:t>Patrol car lights, flashing sirens.</a:t>
            </a:r>
            <a:endParaRPr lang="en-US" altLang="en-US" dirty="0"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5"/>
            </a:pPr>
            <a:r>
              <a:rPr lang="en-US" altLang="en-US" dirty="0">
                <a:cs typeface="Arial" pitchFamily="34" charset="0"/>
              </a:rPr>
              <a:t>Why was he pulled over?</a:t>
            </a:r>
            <a:br>
              <a:rPr lang="en-US" altLang="en-US" dirty="0">
                <a:cs typeface="Arial" pitchFamily="34" charset="0"/>
              </a:rPr>
            </a:br>
            <a:r>
              <a:rPr lang="en-US" altLang="en-US" i="1" dirty="0">
                <a:cs typeface="Arial" pitchFamily="34" charset="0"/>
              </a:rPr>
              <a:t>He was driving too fast (90mph).</a:t>
            </a:r>
            <a:endParaRPr lang="en-US" altLang="en-US" i="1" dirty="0">
              <a:solidFill>
                <a:srgbClr val="FFFFFF"/>
              </a:solidFill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5"/>
            </a:pPr>
            <a:r>
              <a:rPr lang="en-US" altLang="en-US" dirty="0">
                <a:cs typeface="Arial" pitchFamily="34" charset="0"/>
              </a:rPr>
              <a:t>How did they communicate?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i="1" dirty="0"/>
              <a:t>By gesturing.</a:t>
            </a:r>
            <a:endParaRPr lang="en-US" altLang="en-US" i="1" dirty="0"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5"/>
            </a:pPr>
            <a:r>
              <a:rPr lang="en-US" altLang="en-US" dirty="0">
                <a:cs typeface="Arial" pitchFamily="34" charset="0"/>
              </a:rPr>
              <a:t>What did the driver and the cop say to each other?</a:t>
            </a:r>
            <a:br>
              <a:rPr lang="en-US" altLang="en-US" dirty="0">
                <a:cs typeface="Arial" pitchFamily="34" charset="0"/>
              </a:rPr>
            </a:br>
            <a:r>
              <a:rPr lang="en-US" altLang="en-US" i="1" dirty="0">
                <a:solidFill>
                  <a:srgbClr val="000000"/>
                </a:solidFill>
                <a:cs typeface="Arial" pitchFamily="34" charset="0"/>
              </a:rPr>
              <a:t>After realizing the driver was Deaf, the cop told him to slow down and observe the speed limit. To which the driver said “sure thing.</a:t>
            </a:r>
            <a:r>
              <a:rPr lang="en-US" altLang="en-US" i="1" dirty="0" smtClean="0">
                <a:solidFill>
                  <a:srgbClr val="000000"/>
                </a:solidFill>
                <a:cs typeface="Arial" pitchFamily="34" charset="0"/>
              </a:rPr>
              <a:t>”</a:t>
            </a:r>
            <a:endParaRPr lang="en-US" altLang="en-US" dirty="0"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5"/>
            </a:pPr>
            <a:r>
              <a:rPr lang="en-US" altLang="en-US" dirty="0">
                <a:cs typeface="Arial" pitchFamily="34" charset="0"/>
              </a:rPr>
              <a:t>What was the hitchhiker’s reaction?</a:t>
            </a:r>
            <a:r>
              <a:rPr lang="en-US" altLang="en-US" i="1" dirty="0">
                <a:solidFill>
                  <a:srgbClr val="FFFFFF"/>
                </a:solidFill>
                <a:cs typeface="Arial" pitchFamily="34" charset="0"/>
              </a:rPr>
              <a:t> </a:t>
            </a:r>
            <a:r>
              <a:rPr lang="en-US" altLang="en-US" i="1" dirty="0" smtClean="0">
                <a:solidFill>
                  <a:srgbClr val="FFFFFF"/>
                </a:solidFill>
                <a:cs typeface="Arial" pitchFamily="34" charset="0"/>
              </a:rPr>
              <a:t/>
            </a:r>
            <a:br>
              <a:rPr lang="en-US" altLang="en-US" i="1" dirty="0" smtClean="0">
                <a:solidFill>
                  <a:srgbClr val="FFFFFF"/>
                </a:solidFill>
                <a:cs typeface="Arial" pitchFamily="34" charset="0"/>
              </a:rPr>
            </a:b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70724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/>
              <a:t>“The Hitchhiker” </a:t>
            </a:r>
          </a:p>
        </p:txBody>
      </p:sp>
      <p:sp>
        <p:nvSpPr>
          <p:cNvPr id="2050" name="Content Placeholder 5"/>
          <p:cNvSpPr>
            <a:spLocks noGrp="1"/>
          </p:cNvSpPr>
          <p:nvPr>
            <p:ph idx="1"/>
          </p:nvPr>
        </p:nvSpPr>
        <p:spPr>
          <a:xfrm>
            <a:off x="457200" y="1938338"/>
            <a:ext cx="8229600" cy="4589462"/>
          </a:xfrm>
        </p:spPr>
        <p:txBody>
          <a:bodyPr/>
          <a:lstStyle/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5"/>
            </a:pPr>
            <a:r>
              <a:rPr lang="en-US" altLang="en-US" dirty="0">
                <a:cs typeface="Arial" pitchFamily="34" charset="0"/>
              </a:rPr>
              <a:t>What did the driver see in the rearview mirror?</a:t>
            </a:r>
            <a:r>
              <a:rPr lang="en-US" altLang="en-US" i="1" dirty="0">
                <a:solidFill>
                  <a:srgbClr val="FFFFFF"/>
                </a:solidFill>
                <a:cs typeface="Arial" pitchFamily="34" charset="0"/>
              </a:rPr>
              <a:t> </a:t>
            </a:r>
            <a:br>
              <a:rPr lang="en-US" altLang="en-US" i="1" dirty="0">
                <a:solidFill>
                  <a:srgbClr val="FFFFFF"/>
                </a:solidFill>
                <a:cs typeface="Arial" pitchFamily="34" charset="0"/>
              </a:rPr>
            </a:br>
            <a:r>
              <a:rPr lang="en-US" altLang="en-US" i="1" dirty="0">
                <a:solidFill>
                  <a:srgbClr val="000000"/>
                </a:solidFill>
                <a:cs typeface="Arial" pitchFamily="34" charset="0"/>
              </a:rPr>
              <a:t>Patrol car lights, flashing sirens.</a:t>
            </a:r>
            <a:endParaRPr lang="en-US" altLang="en-US" dirty="0"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5"/>
            </a:pPr>
            <a:r>
              <a:rPr lang="en-US" altLang="en-US" dirty="0">
                <a:cs typeface="Arial" pitchFamily="34" charset="0"/>
              </a:rPr>
              <a:t>Why was he pulled over?</a:t>
            </a:r>
            <a:br>
              <a:rPr lang="en-US" altLang="en-US" dirty="0">
                <a:cs typeface="Arial" pitchFamily="34" charset="0"/>
              </a:rPr>
            </a:br>
            <a:r>
              <a:rPr lang="en-US" altLang="en-US" i="1" dirty="0">
                <a:cs typeface="Arial" pitchFamily="34" charset="0"/>
              </a:rPr>
              <a:t>He was driving too fast (90mph).</a:t>
            </a:r>
            <a:endParaRPr lang="en-US" altLang="en-US" i="1" dirty="0">
              <a:solidFill>
                <a:srgbClr val="FFFFFF"/>
              </a:solidFill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5"/>
            </a:pPr>
            <a:r>
              <a:rPr lang="en-US" altLang="en-US" dirty="0">
                <a:cs typeface="Arial" pitchFamily="34" charset="0"/>
              </a:rPr>
              <a:t>How did they communicate?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i="1" dirty="0"/>
              <a:t>By gesturing.</a:t>
            </a:r>
            <a:endParaRPr lang="en-US" altLang="en-US" i="1" dirty="0"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5"/>
            </a:pPr>
            <a:r>
              <a:rPr lang="en-US" altLang="en-US" dirty="0">
                <a:cs typeface="Arial" pitchFamily="34" charset="0"/>
              </a:rPr>
              <a:t>What did the driver and the cop say to each other?</a:t>
            </a:r>
            <a:br>
              <a:rPr lang="en-US" altLang="en-US" dirty="0">
                <a:cs typeface="Arial" pitchFamily="34" charset="0"/>
              </a:rPr>
            </a:br>
            <a:r>
              <a:rPr lang="en-US" altLang="en-US" i="1" dirty="0">
                <a:solidFill>
                  <a:srgbClr val="000000"/>
                </a:solidFill>
                <a:cs typeface="Arial" pitchFamily="34" charset="0"/>
              </a:rPr>
              <a:t>After realizing the driver was Deaf, the cop told him to slow down and observe the speed limit. To which the driver said “sure thing.”</a:t>
            </a:r>
            <a:endParaRPr lang="en-US" altLang="en-US" dirty="0"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5"/>
            </a:pPr>
            <a:r>
              <a:rPr lang="en-US" altLang="en-US" dirty="0">
                <a:cs typeface="Arial" pitchFamily="34" charset="0"/>
              </a:rPr>
              <a:t>What was the hitchhiker’s reaction?</a:t>
            </a:r>
            <a:r>
              <a:rPr lang="en-US" altLang="en-US" i="1" dirty="0">
                <a:solidFill>
                  <a:srgbClr val="FFFFFF"/>
                </a:solidFill>
                <a:cs typeface="Arial" pitchFamily="34" charset="0"/>
              </a:rPr>
              <a:t> </a:t>
            </a:r>
            <a:br>
              <a:rPr lang="en-US" altLang="en-US" i="1" dirty="0">
                <a:solidFill>
                  <a:srgbClr val="FFFFFF"/>
                </a:solidFill>
                <a:cs typeface="Arial" pitchFamily="34" charset="0"/>
              </a:rPr>
            </a:br>
            <a:r>
              <a:rPr lang="en-US" altLang="en-US" i="1" dirty="0">
                <a:solidFill>
                  <a:srgbClr val="000000"/>
                </a:solidFill>
                <a:cs typeface="Arial" pitchFamily="34" charset="0"/>
              </a:rPr>
              <a:t>He was astonished that the driver was excused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70724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/>
              <a:t>“The Hitchhiker” </a:t>
            </a:r>
          </a:p>
        </p:txBody>
      </p:sp>
      <p:sp>
        <p:nvSpPr>
          <p:cNvPr id="2050" name="Content Placeholder 5"/>
          <p:cNvSpPr>
            <a:spLocks noGrp="1"/>
          </p:cNvSpPr>
          <p:nvPr>
            <p:ph idx="1"/>
          </p:nvPr>
        </p:nvSpPr>
        <p:spPr>
          <a:xfrm>
            <a:off x="457200" y="1938338"/>
            <a:ext cx="8229600" cy="4246562"/>
          </a:xfrm>
        </p:spPr>
        <p:txBody>
          <a:bodyPr/>
          <a:lstStyle/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10"/>
            </a:pPr>
            <a:r>
              <a:rPr lang="en-US" altLang="en-US" dirty="0" smtClean="0">
                <a:cs typeface="Arial" pitchFamily="34" charset="0"/>
              </a:rPr>
              <a:t>Why </a:t>
            </a:r>
            <a:r>
              <a:rPr lang="en-US" altLang="en-US" dirty="0">
                <a:cs typeface="Arial" pitchFamily="34" charset="0"/>
              </a:rPr>
              <a:t>did the two switch places?</a:t>
            </a:r>
            <a:br>
              <a:rPr lang="en-US" altLang="en-US" dirty="0">
                <a:cs typeface="Arial" pitchFamily="34" charset="0"/>
              </a:rPr>
            </a:br>
            <a:endParaRPr lang="en-US" altLang="en-US" dirty="0" smtClean="0"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10"/>
            </a:pPr>
            <a:r>
              <a:rPr lang="en-US" altLang="en-US" dirty="0" smtClean="0">
                <a:cs typeface="Arial" pitchFamily="34" charset="0"/>
              </a:rPr>
              <a:t>How </a:t>
            </a:r>
            <a:r>
              <a:rPr lang="en-US" altLang="en-US" dirty="0">
                <a:cs typeface="Arial" pitchFamily="34" charset="0"/>
              </a:rPr>
              <a:t>fast was the second driver going when stopped by the policeman?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altLang="en-US" i="1" dirty="0"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10"/>
            </a:pPr>
            <a:r>
              <a:rPr lang="en-US" altLang="en-US" dirty="0">
                <a:cs typeface="Arial" pitchFamily="34" charset="0"/>
              </a:rPr>
              <a:t>When the second driver was stopped by the police, what did he plan to </a:t>
            </a:r>
            <a:r>
              <a:rPr lang="en-US" altLang="en-US" dirty="0" smtClean="0">
                <a:cs typeface="Arial" pitchFamily="34" charset="0"/>
              </a:rPr>
              <a:t>do</a:t>
            </a:r>
            <a:r>
              <a:rPr lang="en-US" altLang="en-US" dirty="0" smtClean="0">
                <a:cs typeface="Arial" pitchFamily="34" charset="0"/>
              </a:rPr>
              <a:t>?</a:t>
            </a:r>
            <a:br>
              <a:rPr lang="en-US" altLang="en-US" dirty="0" smtClean="0">
                <a:cs typeface="Arial" pitchFamily="34" charset="0"/>
              </a:rPr>
            </a:br>
            <a:endParaRPr lang="en-US" altLang="en-US" dirty="0" smtClean="0"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10"/>
            </a:pPr>
            <a:r>
              <a:rPr lang="en-US" altLang="en-US" dirty="0">
                <a:cs typeface="Arial" pitchFamily="34" charset="0"/>
              </a:rPr>
              <a:t>Why did his plan not work?</a:t>
            </a:r>
            <a:br>
              <a:rPr lang="en-US" altLang="en-US" dirty="0">
                <a:cs typeface="Arial" pitchFamily="34" charset="0"/>
              </a:rPr>
            </a:br>
            <a:endParaRPr lang="en-US" altLang="en-US" i="1" dirty="0">
              <a:solidFill>
                <a:srgbClr val="000000"/>
              </a:solidFill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10"/>
            </a:pPr>
            <a:endParaRPr lang="en-US" altLang="en-US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724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/>
              <a:t>“The Hitchhiker” </a:t>
            </a:r>
          </a:p>
        </p:txBody>
      </p:sp>
      <p:sp>
        <p:nvSpPr>
          <p:cNvPr id="2050" name="Content Placeholder 5"/>
          <p:cNvSpPr>
            <a:spLocks noGrp="1"/>
          </p:cNvSpPr>
          <p:nvPr>
            <p:ph idx="1"/>
          </p:nvPr>
        </p:nvSpPr>
        <p:spPr>
          <a:xfrm>
            <a:off x="457200" y="1938338"/>
            <a:ext cx="8229600" cy="4106862"/>
          </a:xfrm>
        </p:spPr>
        <p:txBody>
          <a:bodyPr/>
          <a:lstStyle/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10"/>
            </a:pPr>
            <a:r>
              <a:rPr lang="en-US" altLang="en-US" dirty="0">
                <a:cs typeface="Arial" pitchFamily="34" charset="0"/>
              </a:rPr>
              <a:t>Why did the two switch places?</a:t>
            </a:r>
            <a:br>
              <a:rPr lang="en-US" altLang="en-US" dirty="0">
                <a:cs typeface="Arial" pitchFamily="34" charset="0"/>
              </a:rPr>
            </a:br>
            <a:r>
              <a:rPr lang="en-US" altLang="en-US" i="1" dirty="0">
                <a:cs typeface="Arial" pitchFamily="34" charset="0"/>
              </a:rPr>
              <a:t>The driver got tired and wanted to </a:t>
            </a:r>
            <a:r>
              <a:rPr lang="en-US" altLang="en-US" i="1" dirty="0" smtClean="0">
                <a:cs typeface="Arial" pitchFamily="34" charset="0"/>
              </a:rPr>
              <a:t>sleep.</a:t>
            </a:r>
            <a:endParaRPr lang="en-US" altLang="en-US" dirty="0"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10"/>
            </a:pPr>
            <a:r>
              <a:rPr lang="en-US" altLang="en-US" dirty="0" smtClean="0">
                <a:cs typeface="Arial" pitchFamily="34" charset="0"/>
              </a:rPr>
              <a:t>How fast was the second driver going when stopped by the policeman?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i="1" dirty="0" smtClean="0"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10"/>
            </a:pPr>
            <a:r>
              <a:rPr lang="en-US" altLang="en-US" dirty="0" smtClean="0">
                <a:cs typeface="Arial" pitchFamily="34" charset="0"/>
              </a:rPr>
              <a:t>When the second driver was stopped by the police, what did he plan to do?</a:t>
            </a:r>
            <a:br>
              <a:rPr lang="en-US" altLang="en-US" dirty="0" smtClean="0">
                <a:cs typeface="Arial" pitchFamily="34" charset="0"/>
              </a:rPr>
            </a:br>
            <a:endParaRPr lang="en-US" altLang="en-US" dirty="0" smtClean="0"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10"/>
            </a:pPr>
            <a:r>
              <a:rPr lang="en-US" altLang="en-US" dirty="0" smtClean="0">
                <a:cs typeface="Arial" pitchFamily="34" charset="0"/>
              </a:rPr>
              <a:t>Why did his plan not work?</a:t>
            </a:r>
            <a:br>
              <a:rPr lang="en-US" altLang="en-US" dirty="0" smtClean="0">
                <a:cs typeface="Arial" pitchFamily="34" charset="0"/>
              </a:rPr>
            </a:br>
            <a:endParaRPr lang="en-US" altLang="en-US" i="1" dirty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724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/>
              <a:t>“The Hitchhiker” </a:t>
            </a:r>
          </a:p>
        </p:txBody>
      </p:sp>
      <p:sp>
        <p:nvSpPr>
          <p:cNvPr id="2050" name="Content Placeholder 5"/>
          <p:cNvSpPr>
            <a:spLocks noGrp="1"/>
          </p:cNvSpPr>
          <p:nvPr>
            <p:ph idx="1"/>
          </p:nvPr>
        </p:nvSpPr>
        <p:spPr>
          <a:xfrm>
            <a:off x="457200" y="1938338"/>
            <a:ext cx="8229600" cy="4208462"/>
          </a:xfrm>
        </p:spPr>
        <p:txBody>
          <a:bodyPr/>
          <a:lstStyle/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10"/>
            </a:pPr>
            <a:r>
              <a:rPr lang="en-US" altLang="en-US" dirty="0">
                <a:cs typeface="Arial" pitchFamily="34" charset="0"/>
              </a:rPr>
              <a:t>Why did the two switch places?</a:t>
            </a:r>
            <a:br>
              <a:rPr lang="en-US" altLang="en-US" dirty="0">
                <a:cs typeface="Arial" pitchFamily="34" charset="0"/>
              </a:rPr>
            </a:br>
            <a:r>
              <a:rPr lang="en-US" altLang="en-US" i="1" dirty="0">
                <a:cs typeface="Arial" pitchFamily="34" charset="0"/>
              </a:rPr>
              <a:t>The driver got tired and wanted to sleep.</a:t>
            </a:r>
            <a:endParaRPr lang="en-US" altLang="en-US" dirty="0"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10"/>
            </a:pPr>
            <a:r>
              <a:rPr lang="en-US" altLang="en-US" dirty="0">
                <a:cs typeface="Arial" pitchFamily="34" charset="0"/>
              </a:rPr>
              <a:t>How fast was the second driver going when stopped by the policeman?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i="1" dirty="0"/>
              <a:t>He was speeding…at 90 mph.</a:t>
            </a:r>
            <a:endParaRPr lang="en-US" altLang="en-US" i="1" dirty="0"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10"/>
            </a:pPr>
            <a:r>
              <a:rPr lang="en-US" altLang="en-US" dirty="0">
                <a:cs typeface="Arial" pitchFamily="34" charset="0"/>
              </a:rPr>
              <a:t>When the second driver was stopped by the police, what did he plan to do?</a:t>
            </a:r>
            <a:br>
              <a:rPr lang="en-US" altLang="en-US" dirty="0">
                <a:cs typeface="Arial" pitchFamily="34" charset="0"/>
              </a:rPr>
            </a:br>
            <a:endParaRPr lang="en-US" altLang="en-US" dirty="0" smtClean="0"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10"/>
            </a:pPr>
            <a:r>
              <a:rPr lang="en-US" altLang="en-US" dirty="0" smtClean="0">
                <a:cs typeface="Arial" pitchFamily="34" charset="0"/>
              </a:rPr>
              <a:t>Why </a:t>
            </a:r>
            <a:r>
              <a:rPr lang="en-US" altLang="en-US" dirty="0">
                <a:cs typeface="Arial" pitchFamily="34" charset="0"/>
              </a:rPr>
              <a:t>did his plan not work?</a:t>
            </a:r>
            <a:br>
              <a:rPr lang="en-US" altLang="en-US" dirty="0">
                <a:cs typeface="Arial" pitchFamily="34" charset="0"/>
              </a:rPr>
            </a:br>
            <a:endParaRPr lang="en-US" altLang="en-US" i="1" dirty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724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/>
              <a:t>“The Hitchhiker” </a:t>
            </a:r>
          </a:p>
        </p:txBody>
      </p:sp>
      <p:sp>
        <p:nvSpPr>
          <p:cNvPr id="2050" name="Content Placeholder 5"/>
          <p:cNvSpPr>
            <a:spLocks noGrp="1"/>
          </p:cNvSpPr>
          <p:nvPr>
            <p:ph idx="1"/>
          </p:nvPr>
        </p:nvSpPr>
        <p:spPr>
          <a:xfrm>
            <a:off x="457200" y="1938338"/>
            <a:ext cx="8229600" cy="4271962"/>
          </a:xfrm>
        </p:spPr>
        <p:txBody>
          <a:bodyPr/>
          <a:lstStyle/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10"/>
            </a:pPr>
            <a:r>
              <a:rPr lang="en-US" altLang="en-US" dirty="0">
                <a:cs typeface="Arial" pitchFamily="34" charset="0"/>
              </a:rPr>
              <a:t>Why did the two switch places?</a:t>
            </a:r>
            <a:br>
              <a:rPr lang="en-US" altLang="en-US" dirty="0">
                <a:cs typeface="Arial" pitchFamily="34" charset="0"/>
              </a:rPr>
            </a:br>
            <a:r>
              <a:rPr lang="en-US" altLang="en-US" i="1" dirty="0">
                <a:cs typeface="Arial" pitchFamily="34" charset="0"/>
              </a:rPr>
              <a:t>The driver got tired and wanted to sleep.</a:t>
            </a:r>
            <a:endParaRPr lang="en-US" altLang="en-US" dirty="0"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10"/>
            </a:pPr>
            <a:r>
              <a:rPr lang="en-US" altLang="en-US" dirty="0">
                <a:cs typeface="Arial" pitchFamily="34" charset="0"/>
              </a:rPr>
              <a:t>How fast was the second driver going when stopped by the policeman?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i="1" dirty="0"/>
              <a:t>He was speeding…at 90 mph.</a:t>
            </a:r>
            <a:endParaRPr lang="en-US" altLang="en-US" i="1" dirty="0"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10"/>
            </a:pPr>
            <a:r>
              <a:rPr lang="en-US" altLang="en-US" dirty="0">
                <a:cs typeface="Arial" pitchFamily="34" charset="0"/>
              </a:rPr>
              <a:t>When the second driver was stopped by the police, what did he plan to do?</a:t>
            </a:r>
            <a:br>
              <a:rPr lang="en-US" altLang="en-US" dirty="0">
                <a:cs typeface="Arial" pitchFamily="34" charset="0"/>
              </a:rPr>
            </a:br>
            <a:r>
              <a:rPr lang="en-US" altLang="en-US" i="1" dirty="0" smtClean="0">
                <a:cs typeface="Arial" pitchFamily="34" charset="0"/>
              </a:rPr>
              <a:t>Pretend he is Deaf.</a:t>
            </a: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10"/>
            </a:pPr>
            <a:r>
              <a:rPr lang="en-US" altLang="en-US" dirty="0" smtClean="0">
                <a:cs typeface="Arial" pitchFamily="34" charset="0"/>
              </a:rPr>
              <a:t>Why </a:t>
            </a:r>
            <a:r>
              <a:rPr lang="en-US" altLang="en-US" dirty="0">
                <a:cs typeface="Arial" pitchFamily="34" charset="0"/>
              </a:rPr>
              <a:t>did his plan not work?</a:t>
            </a:r>
            <a:br>
              <a:rPr lang="en-US" altLang="en-US" dirty="0">
                <a:cs typeface="Arial" pitchFamily="34" charset="0"/>
              </a:rPr>
            </a:br>
            <a:endParaRPr lang="en-US" altLang="en-US" i="1" dirty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724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/>
              <a:t>“The Hitchhiker” </a:t>
            </a:r>
          </a:p>
        </p:txBody>
      </p:sp>
      <p:sp>
        <p:nvSpPr>
          <p:cNvPr id="2050" name="Content Placeholder 5"/>
          <p:cNvSpPr>
            <a:spLocks noGrp="1"/>
          </p:cNvSpPr>
          <p:nvPr>
            <p:ph idx="1"/>
          </p:nvPr>
        </p:nvSpPr>
        <p:spPr>
          <a:xfrm>
            <a:off x="457200" y="1938338"/>
            <a:ext cx="8229600" cy="4259262"/>
          </a:xfrm>
        </p:spPr>
        <p:txBody>
          <a:bodyPr/>
          <a:lstStyle/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10"/>
            </a:pPr>
            <a:r>
              <a:rPr lang="en-US" altLang="en-US" dirty="0">
                <a:cs typeface="Arial" pitchFamily="34" charset="0"/>
              </a:rPr>
              <a:t>Why did the two switch places?</a:t>
            </a:r>
            <a:br>
              <a:rPr lang="en-US" altLang="en-US" dirty="0">
                <a:cs typeface="Arial" pitchFamily="34" charset="0"/>
              </a:rPr>
            </a:br>
            <a:r>
              <a:rPr lang="en-US" altLang="en-US" i="1" dirty="0">
                <a:cs typeface="Arial" pitchFamily="34" charset="0"/>
              </a:rPr>
              <a:t>The driver got tired and wanted to sleep.</a:t>
            </a:r>
            <a:endParaRPr lang="en-US" altLang="en-US" dirty="0"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10"/>
            </a:pPr>
            <a:r>
              <a:rPr lang="en-US" altLang="en-US" dirty="0">
                <a:cs typeface="Arial" pitchFamily="34" charset="0"/>
              </a:rPr>
              <a:t>How fast was the second driver going when stopped by the policeman?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i="1" dirty="0"/>
              <a:t>He was speeding…at 90 mph.</a:t>
            </a:r>
            <a:endParaRPr lang="en-US" altLang="en-US" i="1" dirty="0"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10"/>
            </a:pPr>
            <a:r>
              <a:rPr lang="en-US" altLang="en-US" dirty="0">
                <a:cs typeface="Arial" pitchFamily="34" charset="0"/>
              </a:rPr>
              <a:t>When the second driver was stopped by the police, what did he plan to do?</a:t>
            </a:r>
            <a:br>
              <a:rPr lang="en-US" altLang="en-US" dirty="0">
                <a:cs typeface="Arial" pitchFamily="34" charset="0"/>
              </a:rPr>
            </a:br>
            <a:r>
              <a:rPr lang="en-US" altLang="en-US" i="1" dirty="0">
                <a:cs typeface="Arial" pitchFamily="34" charset="0"/>
              </a:rPr>
              <a:t>Pretend he is Deaf.</a:t>
            </a: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10"/>
            </a:pPr>
            <a:r>
              <a:rPr lang="en-US" altLang="en-US" dirty="0">
                <a:cs typeface="Arial" pitchFamily="34" charset="0"/>
              </a:rPr>
              <a:t>Why did his plan not work?</a:t>
            </a:r>
            <a:br>
              <a:rPr lang="en-US" altLang="en-US" dirty="0">
                <a:cs typeface="Arial" pitchFamily="34" charset="0"/>
              </a:rPr>
            </a:br>
            <a:r>
              <a:rPr lang="en-US" altLang="en-US" i="1" dirty="0">
                <a:cs typeface="Arial" pitchFamily="34" charset="0"/>
              </a:rPr>
              <a:t>When the cop used ASL with the hitchhiker, he couldn’t </a:t>
            </a:r>
            <a:r>
              <a:rPr lang="en-US" altLang="en-US" i="1" dirty="0" smtClean="0">
                <a:cs typeface="Arial" pitchFamily="34" charset="0"/>
              </a:rPr>
              <a:t>respond.</a:t>
            </a:r>
            <a:endParaRPr lang="en-US" altLang="en-US" i="1" dirty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724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/>
              <a:t>“The Hitchhiker” </a:t>
            </a:r>
          </a:p>
        </p:txBody>
      </p:sp>
      <p:sp>
        <p:nvSpPr>
          <p:cNvPr id="2050" name="Content Placeholder 5"/>
          <p:cNvSpPr>
            <a:spLocks noGrp="1"/>
          </p:cNvSpPr>
          <p:nvPr>
            <p:ph idx="1"/>
          </p:nvPr>
        </p:nvSpPr>
        <p:spPr>
          <a:xfrm>
            <a:off x="457200" y="1938338"/>
            <a:ext cx="8229600" cy="2997200"/>
          </a:xfrm>
        </p:spPr>
        <p:txBody>
          <a:bodyPr/>
          <a:lstStyle/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14"/>
            </a:pPr>
            <a:r>
              <a:rPr lang="en-US" altLang="en-US" dirty="0" smtClean="0">
                <a:cs typeface="Arial" pitchFamily="34" charset="0"/>
              </a:rPr>
              <a:t>What </a:t>
            </a:r>
            <a:r>
              <a:rPr lang="en-US" altLang="en-US" dirty="0">
                <a:cs typeface="Arial" pitchFamily="34" charset="0"/>
              </a:rPr>
              <a:t>did he get?</a:t>
            </a:r>
            <a:br>
              <a:rPr lang="en-US" altLang="en-US" dirty="0">
                <a:cs typeface="Arial" pitchFamily="34" charset="0"/>
              </a:rPr>
            </a:br>
            <a:endParaRPr lang="en-US" altLang="en-US" dirty="0" smtClean="0"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14"/>
            </a:pPr>
            <a:r>
              <a:rPr lang="en-US" altLang="en-US" dirty="0" smtClean="0">
                <a:cs typeface="Arial" pitchFamily="34" charset="0"/>
              </a:rPr>
              <a:t>What </a:t>
            </a:r>
            <a:r>
              <a:rPr lang="en-US" altLang="en-US" dirty="0">
                <a:cs typeface="Arial" pitchFamily="34" charset="0"/>
              </a:rPr>
              <a:t>can we learn from this story?</a:t>
            </a:r>
            <a:br>
              <a:rPr lang="en-US" altLang="en-US" dirty="0">
                <a:cs typeface="Arial" pitchFamily="34" charset="0"/>
              </a:rPr>
            </a:b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70724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/>
              <a:t>“The Hitchhiker” </a:t>
            </a:r>
          </a:p>
        </p:txBody>
      </p:sp>
      <p:sp>
        <p:nvSpPr>
          <p:cNvPr id="2050" name="Content Placeholder 5"/>
          <p:cNvSpPr>
            <a:spLocks noGrp="1"/>
          </p:cNvSpPr>
          <p:nvPr>
            <p:ph idx="1"/>
          </p:nvPr>
        </p:nvSpPr>
        <p:spPr>
          <a:xfrm>
            <a:off x="457200" y="1938338"/>
            <a:ext cx="8229600" cy="2997200"/>
          </a:xfrm>
        </p:spPr>
        <p:txBody>
          <a:bodyPr/>
          <a:lstStyle/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14"/>
            </a:pPr>
            <a:r>
              <a:rPr lang="en-US" altLang="en-US" dirty="0" smtClean="0">
                <a:cs typeface="Arial" pitchFamily="34" charset="0"/>
              </a:rPr>
              <a:t>What did he get?</a:t>
            </a:r>
            <a:br>
              <a:rPr lang="en-US" altLang="en-US" dirty="0" smtClean="0">
                <a:cs typeface="Arial" pitchFamily="34" charset="0"/>
              </a:rPr>
            </a:br>
            <a:r>
              <a:rPr lang="en-US" altLang="en-US" i="1" dirty="0" smtClean="0">
                <a:cs typeface="Arial" pitchFamily="34" charset="0"/>
              </a:rPr>
              <a:t>A speeding ticket.</a:t>
            </a: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14"/>
            </a:pPr>
            <a:r>
              <a:rPr lang="en-US" altLang="en-US" dirty="0" smtClean="0">
                <a:cs typeface="Arial" pitchFamily="34" charset="0"/>
              </a:rPr>
              <a:t>What can we learn from this story?</a:t>
            </a:r>
            <a:br>
              <a:rPr lang="en-US" altLang="en-US" dirty="0" smtClean="0">
                <a:cs typeface="Arial" pitchFamily="34" charset="0"/>
              </a:rPr>
            </a:br>
            <a:endParaRPr lang="en-US" altLang="en-US" i="1" dirty="0"/>
          </a:p>
        </p:txBody>
      </p:sp>
    </p:spTree>
    <p:extLst>
      <p:ext uri="{BB962C8B-B14F-4D97-AF65-F5344CB8AC3E}">
        <p14:creationId xmlns:p14="http://schemas.microsoft.com/office/powerpoint/2010/main" val="2470724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/>
              <a:t>“The Hitchhiker” </a:t>
            </a:r>
          </a:p>
        </p:txBody>
      </p:sp>
      <p:sp>
        <p:nvSpPr>
          <p:cNvPr id="2050" name="Content Placeholder 5"/>
          <p:cNvSpPr>
            <a:spLocks noGrp="1"/>
          </p:cNvSpPr>
          <p:nvPr>
            <p:ph idx="1"/>
          </p:nvPr>
        </p:nvSpPr>
        <p:spPr>
          <a:xfrm>
            <a:off x="457200" y="1938338"/>
            <a:ext cx="8229600" cy="2997200"/>
          </a:xfrm>
        </p:spPr>
        <p:txBody>
          <a:bodyPr/>
          <a:lstStyle/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14"/>
            </a:pPr>
            <a:r>
              <a:rPr lang="en-US" altLang="en-US" smtClean="0">
                <a:cs typeface="Arial" pitchFamily="34" charset="0"/>
              </a:rPr>
              <a:t>What </a:t>
            </a:r>
            <a:r>
              <a:rPr lang="en-US" altLang="en-US" dirty="0" smtClean="0">
                <a:cs typeface="Arial" pitchFamily="34" charset="0"/>
              </a:rPr>
              <a:t>did he get?</a:t>
            </a:r>
            <a:br>
              <a:rPr lang="en-US" altLang="en-US" dirty="0" smtClean="0">
                <a:cs typeface="Arial" pitchFamily="34" charset="0"/>
              </a:rPr>
            </a:br>
            <a:r>
              <a:rPr lang="en-US" altLang="en-US" i="1" dirty="0" smtClean="0">
                <a:cs typeface="Arial" pitchFamily="34" charset="0"/>
              </a:rPr>
              <a:t>A speeding ticket.</a:t>
            </a: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14"/>
            </a:pPr>
            <a:r>
              <a:rPr lang="en-US" altLang="en-US" dirty="0" smtClean="0">
                <a:cs typeface="Arial" pitchFamily="34" charset="0"/>
              </a:rPr>
              <a:t>What can we learn from this story?</a:t>
            </a:r>
            <a:br>
              <a:rPr lang="en-US" altLang="en-US" dirty="0" smtClean="0">
                <a:cs typeface="Arial" pitchFamily="34" charset="0"/>
              </a:rPr>
            </a:br>
            <a:r>
              <a:rPr lang="en-US" altLang="en-US" i="1" dirty="0" smtClean="0">
                <a:cs typeface="Arial" pitchFamily="34" charset="0"/>
              </a:rPr>
              <a:t>It doesn’t pay to pretend to be someone you are not. It doesn’t pay to lie. It is not a good idea to try to fool the cops.</a:t>
            </a:r>
            <a:endParaRPr lang="en-US" altLang="en-US" i="1" dirty="0"/>
          </a:p>
        </p:txBody>
      </p:sp>
    </p:spTree>
    <p:extLst>
      <p:ext uri="{BB962C8B-B14F-4D97-AF65-F5344CB8AC3E}">
        <p14:creationId xmlns:p14="http://schemas.microsoft.com/office/powerpoint/2010/main" val="2298704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/>
              <a:t>“The Hitchhiker” </a:t>
            </a:r>
          </a:p>
        </p:txBody>
      </p:sp>
      <p:sp>
        <p:nvSpPr>
          <p:cNvPr id="2050" name="Content Placeholder 5"/>
          <p:cNvSpPr>
            <a:spLocks noGrp="1"/>
          </p:cNvSpPr>
          <p:nvPr>
            <p:ph idx="1"/>
          </p:nvPr>
        </p:nvSpPr>
        <p:spPr>
          <a:xfrm>
            <a:off x="457200" y="1938338"/>
            <a:ext cx="8229600" cy="4271962"/>
          </a:xfrm>
        </p:spPr>
        <p:txBody>
          <a:bodyPr/>
          <a:lstStyle/>
          <a:p>
            <a:pPr marL="347663" indent="-347663" eaLnBrk="1" hangingPunct="1">
              <a:spcBef>
                <a:spcPts val="2000"/>
              </a:spcBef>
              <a:buFontTx/>
              <a:buAutoNum type="arabicPeriod"/>
            </a:pPr>
            <a:r>
              <a:rPr lang="en-US" altLang="en-US" dirty="0">
                <a:cs typeface="Arial" pitchFamily="34" charset="0"/>
              </a:rPr>
              <a:t>Describe the hitchhiker.</a:t>
            </a:r>
            <a:br>
              <a:rPr lang="en-US" altLang="en-US" dirty="0">
                <a:cs typeface="Arial" pitchFamily="34" charset="0"/>
              </a:rPr>
            </a:br>
            <a:r>
              <a:rPr lang="en-US" altLang="en-US" i="1" dirty="0">
                <a:cs typeface="Arial" pitchFamily="34" charset="0"/>
              </a:rPr>
              <a:t>A bald headed man with a bushy beard, wearing a plaid shirt and carrying a backpack.</a:t>
            </a:r>
          </a:p>
          <a:p>
            <a:pPr marL="347663" indent="-347663" eaLnBrk="1" hangingPunct="1">
              <a:spcBef>
                <a:spcPts val="2000"/>
              </a:spcBef>
              <a:buFontTx/>
              <a:buAutoNum type="arabicPeriod"/>
            </a:pPr>
            <a:r>
              <a:rPr lang="en-US" altLang="en-US" dirty="0">
                <a:cs typeface="Arial" pitchFamily="34" charset="0"/>
              </a:rPr>
              <a:t>Describe the driver. </a:t>
            </a:r>
            <a:r>
              <a:rPr lang="en-US" altLang="en-US" dirty="0" smtClean="0">
                <a:cs typeface="Arial" pitchFamily="34" charset="0"/>
              </a:rPr>
              <a:t/>
            </a:r>
            <a:br>
              <a:rPr lang="en-US" altLang="en-US" dirty="0" smtClean="0">
                <a:cs typeface="Arial" pitchFamily="34" charset="0"/>
              </a:rPr>
            </a:br>
            <a:endParaRPr lang="en-US" altLang="en-US" i="1" dirty="0">
              <a:solidFill>
                <a:srgbClr val="000000"/>
              </a:solidFill>
              <a:cs typeface="Arial" pitchFamily="34" charset="0"/>
            </a:endParaRPr>
          </a:p>
          <a:p>
            <a:pPr marL="347663" indent="-347663" eaLnBrk="1" hangingPunct="1">
              <a:spcBef>
                <a:spcPts val="2000"/>
              </a:spcBef>
              <a:buFontTx/>
              <a:buAutoNum type="arabicPeriod"/>
            </a:pPr>
            <a:r>
              <a:rPr lang="en-US" altLang="en-US" dirty="0" smtClean="0">
                <a:cs typeface="Arial" pitchFamily="34" charset="0"/>
              </a:rPr>
              <a:t>How did the hitchhiker and the driver communicate with each other?</a:t>
            </a:r>
          </a:p>
          <a:p>
            <a:pPr marL="347663" indent="-347663" eaLnBrk="1" hangingPunct="1">
              <a:spcBef>
                <a:spcPts val="2000"/>
              </a:spcBef>
              <a:buFontTx/>
              <a:buAutoNum type="arabicPeriod"/>
            </a:pPr>
            <a:endParaRPr lang="en-US" altLang="en-US" dirty="0">
              <a:cs typeface="Arial" pitchFamily="34" charset="0"/>
            </a:endParaRPr>
          </a:p>
          <a:p>
            <a:pPr marL="347663" indent="-347663" eaLnBrk="1" hangingPunct="1">
              <a:spcBef>
                <a:spcPts val="2000"/>
              </a:spcBef>
              <a:buFontTx/>
              <a:buAutoNum type="arabicPeriod"/>
            </a:pPr>
            <a:r>
              <a:rPr lang="en-US" altLang="en-US" dirty="0">
                <a:cs typeface="Arial" pitchFamily="34" charset="0"/>
              </a:rPr>
              <a:t>Where did the hitchhiker want to go?</a:t>
            </a:r>
            <a:r>
              <a:rPr lang="en-US" altLang="en-US" i="1" dirty="0">
                <a:solidFill>
                  <a:srgbClr val="FFFFFF"/>
                </a:solidFill>
                <a:cs typeface="Arial" pitchFamily="34" charset="0"/>
              </a:rPr>
              <a:t> </a:t>
            </a:r>
            <a:r>
              <a:rPr lang="en-US" altLang="en-US" dirty="0" smtClean="0">
                <a:cs typeface="Arial" pitchFamily="34" charset="0"/>
              </a:rPr>
              <a:t>  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0724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/>
              <a:t>“The Hitchhiker” </a:t>
            </a:r>
          </a:p>
        </p:txBody>
      </p:sp>
      <p:sp>
        <p:nvSpPr>
          <p:cNvPr id="2050" name="Content Placeholder 5"/>
          <p:cNvSpPr>
            <a:spLocks noGrp="1"/>
          </p:cNvSpPr>
          <p:nvPr>
            <p:ph idx="1"/>
          </p:nvPr>
        </p:nvSpPr>
        <p:spPr>
          <a:xfrm>
            <a:off x="457200" y="1938338"/>
            <a:ext cx="8229600" cy="4208462"/>
          </a:xfrm>
        </p:spPr>
        <p:txBody>
          <a:bodyPr/>
          <a:lstStyle/>
          <a:p>
            <a:pPr marL="347663" indent="-347663" eaLnBrk="1" hangingPunct="1">
              <a:spcBef>
                <a:spcPts val="2000"/>
              </a:spcBef>
              <a:buFontTx/>
              <a:buAutoNum type="arabicPeriod"/>
            </a:pPr>
            <a:r>
              <a:rPr lang="en-US" altLang="en-US" dirty="0" smtClean="0">
                <a:cs typeface="Arial" pitchFamily="34" charset="0"/>
              </a:rPr>
              <a:t>Describe the hitchhiker.</a:t>
            </a:r>
            <a:br>
              <a:rPr lang="en-US" altLang="en-US" dirty="0" smtClean="0">
                <a:cs typeface="Arial" pitchFamily="34" charset="0"/>
              </a:rPr>
            </a:br>
            <a:r>
              <a:rPr lang="en-US" altLang="en-US" i="1" dirty="0">
                <a:cs typeface="Arial" pitchFamily="34" charset="0"/>
              </a:rPr>
              <a:t>A bald headed man with a bushy beard, wearing a plaid shirt and carrying a </a:t>
            </a:r>
            <a:r>
              <a:rPr lang="en-US" altLang="en-US" i="1" dirty="0" smtClean="0">
                <a:cs typeface="Arial" pitchFamily="34" charset="0"/>
              </a:rPr>
              <a:t>backpack.</a:t>
            </a:r>
            <a:r>
              <a:rPr lang="en-US" altLang="en-US" i="1" dirty="0" smtClean="0">
                <a:solidFill>
                  <a:srgbClr val="FFFFFF"/>
                </a:solidFill>
                <a:cs typeface="Arial" pitchFamily="34" charset="0"/>
              </a:rPr>
              <a:t>.</a:t>
            </a:r>
          </a:p>
          <a:p>
            <a:pPr marL="347663" indent="-347663" eaLnBrk="1" hangingPunct="1">
              <a:spcBef>
                <a:spcPts val="2000"/>
              </a:spcBef>
              <a:buFontTx/>
              <a:buAutoNum type="arabicPeriod"/>
            </a:pPr>
            <a:r>
              <a:rPr lang="en-US" altLang="en-US" dirty="0" smtClean="0">
                <a:cs typeface="Arial" pitchFamily="34" charset="0"/>
              </a:rPr>
              <a:t>Describe the driver. </a:t>
            </a:r>
            <a:r>
              <a:rPr lang="en-US" altLang="en-US" dirty="0" smtClean="0">
                <a:solidFill>
                  <a:srgbClr val="FFFFFF"/>
                </a:solidFill>
                <a:cs typeface="Arial" pitchFamily="34" charset="0"/>
              </a:rPr>
              <a:t>The father </a:t>
            </a:r>
            <a:r>
              <a:rPr lang="en-US" altLang="en-US" i="1" dirty="0" smtClean="0">
                <a:solidFill>
                  <a:srgbClr val="FFFFFF"/>
                </a:solidFill>
                <a:cs typeface="Arial" pitchFamily="34" charset="0"/>
              </a:rPr>
              <a:t>had to work overtime (mother was </a:t>
            </a:r>
            <a:r>
              <a:rPr lang="en-US" altLang="en-US" i="1" dirty="0">
                <a:solidFill>
                  <a:srgbClr val="FFFFFF"/>
                </a:solidFill>
                <a:cs typeface="Arial" pitchFamily="34" charset="0"/>
              </a:rPr>
              <a:t/>
            </a:r>
            <a:br>
              <a:rPr lang="en-US" altLang="en-US" i="1" dirty="0">
                <a:solidFill>
                  <a:srgbClr val="FFFFFF"/>
                </a:solidFill>
                <a:cs typeface="Arial" pitchFamily="34" charset="0"/>
              </a:rPr>
            </a:br>
            <a:r>
              <a:rPr lang="en-US" altLang="en-US" i="1" dirty="0" smtClean="0">
                <a:solidFill>
                  <a:srgbClr val="000000"/>
                </a:solidFill>
                <a:cs typeface="Arial" pitchFamily="34" charset="0"/>
              </a:rPr>
              <a:t>A </a:t>
            </a:r>
            <a:r>
              <a:rPr lang="en-US" altLang="en-US" i="1" dirty="0">
                <a:solidFill>
                  <a:srgbClr val="000000"/>
                </a:solidFill>
                <a:cs typeface="Arial" pitchFamily="34" charset="0"/>
              </a:rPr>
              <a:t>man with a </a:t>
            </a:r>
            <a:r>
              <a:rPr lang="en-US" altLang="en-US" i="1" dirty="0" err="1">
                <a:solidFill>
                  <a:srgbClr val="000000"/>
                </a:solidFill>
                <a:cs typeface="Arial" pitchFamily="34" charset="0"/>
              </a:rPr>
              <a:t>crewcut</a:t>
            </a:r>
            <a:r>
              <a:rPr lang="en-US" altLang="en-US" i="1" dirty="0">
                <a:solidFill>
                  <a:srgbClr val="000000"/>
                </a:solidFill>
                <a:cs typeface="Arial" pitchFamily="34" charset="0"/>
              </a:rPr>
              <a:t> and wearing a white shirt with a bowtie; he is Deaf.</a:t>
            </a:r>
            <a:r>
              <a:rPr lang="en-US" altLang="en-US" i="1" dirty="0" smtClean="0">
                <a:solidFill>
                  <a:srgbClr val="FFFFFF"/>
                </a:solidFill>
                <a:cs typeface="Arial" pitchFamily="34" charset="0"/>
              </a:rPr>
              <a:t> work).</a:t>
            </a:r>
          </a:p>
          <a:p>
            <a:pPr marL="347663" indent="-347663" eaLnBrk="1" hangingPunct="1">
              <a:spcBef>
                <a:spcPts val="2000"/>
              </a:spcBef>
              <a:buFontTx/>
              <a:buAutoNum type="arabicPeriod"/>
            </a:pPr>
            <a:r>
              <a:rPr lang="en-US" altLang="en-US" dirty="0" smtClean="0">
                <a:cs typeface="Arial" pitchFamily="34" charset="0"/>
              </a:rPr>
              <a:t>How did the hitchhiker and the driver communicate with each other?</a:t>
            </a:r>
          </a:p>
          <a:p>
            <a:pPr eaLnBrk="1" hangingPunct="1">
              <a:spcBef>
                <a:spcPts val="2000"/>
              </a:spcBef>
            </a:pPr>
            <a:endParaRPr lang="en-US" altLang="en-US" dirty="0" smtClean="0">
              <a:cs typeface="Arial" pitchFamily="34" charset="0"/>
            </a:endParaRPr>
          </a:p>
          <a:p>
            <a:pPr marL="347663" indent="-347663" eaLnBrk="1" hangingPunct="1">
              <a:spcBef>
                <a:spcPts val="2000"/>
              </a:spcBef>
              <a:buFontTx/>
              <a:buAutoNum type="arabicPeriod"/>
            </a:pPr>
            <a:r>
              <a:rPr lang="en-US" altLang="en-US" dirty="0">
                <a:cs typeface="Arial" pitchFamily="34" charset="0"/>
              </a:rPr>
              <a:t>Where did the hitchhiker want to go?</a:t>
            </a:r>
            <a:r>
              <a:rPr lang="en-US" altLang="en-US" i="1" dirty="0">
                <a:solidFill>
                  <a:srgbClr val="FFFFFF"/>
                </a:solidFill>
                <a:cs typeface="Arial" pitchFamily="34" charset="0"/>
              </a:rPr>
              <a:t> </a:t>
            </a:r>
            <a:r>
              <a:rPr lang="en-US" altLang="en-US" dirty="0" smtClean="0">
                <a:cs typeface="Arial" pitchFamily="34" charset="0"/>
              </a:rPr>
              <a:t> 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70724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/>
              <a:t>“The Hitchhiker” </a:t>
            </a:r>
          </a:p>
        </p:txBody>
      </p:sp>
      <p:sp>
        <p:nvSpPr>
          <p:cNvPr id="2050" name="Content Placeholder 5"/>
          <p:cNvSpPr>
            <a:spLocks noGrp="1"/>
          </p:cNvSpPr>
          <p:nvPr>
            <p:ph idx="1"/>
          </p:nvPr>
        </p:nvSpPr>
        <p:spPr>
          <a:xfrm>
            <a:off x="457200" y="1938338"/>
            <a:ext cx="8229600" cy="4398962"/>
          </a:xfrm>
        </p:spPr>
        <p:txBody>
          <a:bodyPr/>
          <a:lstStyle/>
          <a:p>
            <a:pPr marL="347663" indent="-347663" eaLnBrk="1" hangingPunct="1">
              <a:spcBef>
                <a:spcPts val="2000"/>
              </a:spcBef>
              <a:buFontTx/>
              <a:buAutoNum type="arabicPeriod"/>
            </a:pPr>
            <a:r>
              <a:rPr lang="en-US" altLang="en-US" dirty="0">
                <a:cs typeface="Arial" pitchFamily="34" charset="0"/>
              </a:rPr>
              <a:t>Describe the hitchhiker.</a:t>
            </a:r>
            <a:br>
              <a:rPr lang="en-US" altLang="en-US" dirty="0">
                <a:cs typeface="Arial" pitchFamily="34" charset="0"/>
              </a:rPr>
            </a:br>
            <a:r>
              <a:rPr lang="en-US" altLang="en-US" i="1" dirty="0">
                <a:cs typeface="Arial" pitchFamily="34" charset="0"/>
              </a:rPr>
              <a:t>A bald headed man with a bushy beard, wearing a plaid shirt and carrying a backpack.</a:t>
            </a:r>
            <a:r>
              <a:rPr lang="en-US" altLang="en-US" i="1" dirty="0" smtClean="0">
                <a:solidFill>
                  <a:srgbClr val="FFFFFF"/>
                </a:solidFill>
                <a:cs typeface="Arial" pitchFamily="34" charset="0"/>
              </a:rPr>
              <a:t>.</a:t>
            </a:r>
          </a:p>
          <a:p>
            <a:pPr marL="347663" indent="-347663" eaLnBrk="1" hangingPunct="1">
              <a:spcBef>
                <a:spcPts val="2000"/>
              </a:spcBef>
              <a:buFontTx/>
              <a:buAutoNum type="arabicPeriod"/>
            </a:pPr>
            <a:r>
              <a:rPr lang="en-US" altLang="en-US" dirty="0" smtClean="0">
                <a:cs typeface="Arial" pitchFamily="34" charset="0"/>
              </a:rPr>
              <a:t>Describe </a:t>
            </a:r>
            <a:r>
              <a:rPr lang="en-US" altLang="en-US" dirty="0">
                <a:cs typeface="Arial" pitchFamily="34" charset="0"/>
              </a:rPr>
              <a:t>the driver. </a:t>
            </a:r>
            <a:r>
              <a:rPr lang="en-US" altLang="en-US" dirty="0">
                <a:solidFill>
                  <a:srgbClr val="FFFFFF"/>
                </a:solidFill>
                <a:cs typeface="Arial" pitchFamily="34" charset="0"/>
              </a:rPr>
              <a:t>The father </a:t>
            </a:r>
            <a:r>
              <a:rPr lang="en-US" altLang="en-US" i="1" dirty="0">
                <a:solidFill>
                  <a:srgbClr val="FFFFFF"/>
                </a:solidFill>
                <a:cs typeface="Arial" pitchFamily="34" charset="0"/>
              </a:rPr>
              <a:t>had to work overtime (mother was </a:t>
            </a:r>
            <a:br>
              <a:rPr lang="en-US" altLang="en-US" i="1" dirty="0">
                <a:solidFill>
                  <a:srgbClr val="FFFFFF"/>
                </a:solidFill>
                <a:cs typeface="Arial" pitchFamily="34" charset="0"/>
              </a:rPr>
            </a:br>
            <a:r>
              <a:rPr lang="en-US" altLang="en-US" i="1" dirty="0">
                <a:solidFill>
                  <a:srgbClr val="000000"/>
                </a:solidFill>
                <a:cs typeface="Arial" pitchFamily="34" charset="0"/>
              </a:rPr>
              <a:t>A man with a </a:t>
            </a:r>
            <a:r>
              <a:rPr lang="en-US" altLang="en-US" i="1" dirty="0" err="1">
                <a:solidFill>
                  <a:srgbClr val="000000"/>
                </a:solidFill>
                <a:cs typeface="Arial" pitchFamily="34" charset="0"/>
              </a:rPr>
              <a:t>crewcut</a:t>
            </a:r>
            <a:r>
              <a:rPr lang="en-US" altLang="en-US" i="1" dirty="0">
                <a:solidFill>
                  <a:srgbClr val="000000"/>
                </a:solidFill>
                <a:cs typeface="Arial" pitchFamily="34" charset="0"/>
              </a:rPr>
              <a:t> and wearing a white shirt with a bowtie; he is Deaf.</a:t>
            </a:r>
            <a:r>
              <a:rPr lang="en-US" altLang="en-US" i="1" dirty="0">
                <a:solidFill>
                  <a:srgbClr val="FFFFFF"/>
                </a:solidFill>
                <a:cs typeface="Arial" pitchFamily="34" charset="0"/>
              </a:rPr>
              <a:t> </a:t>
            </a:r>
          </a:p>
          <a:p>
            <a:pPr marL="347663" indent="-347663" eaLnBrk="1" hangingPunct="1">
              <a:spcBef>
                <a:spcPts val="2000"/>
              </a:spcBef>
              <a:buFontTx/>
              <a:buAutoNum type="arabicPeriod"/>
            </a:pPr>
            <a:r>
              <a:rPr lang="en-US" altLang="en-US" dirty="0" smtClean="0">
                <a:cs typeface="Arial" pitchFamily="34" charset="0"/>
              </a:rPr>
              <a:t>How did the hitchhiker and the driver communicate with each </a:t>
            </a:r>
            <a:r>
              <a:rPr lang="en-US" altLang="en-US" dirty="0" err="1" smtClean="0">
                <a:cs typeface="Arial" pitchFamily="34" charset="0"/>
              </a:rPr>
              <a:t>other?</a:t>
            </a:r>
            <a:r>
              <a:rPr lang="en-US" altLang="en-US" i="1" dirty="0" err="1" smtClean="0">
                <a:cs typeface="Arial" pitchFamily="34" charset="0"/>
              </a:rPr>
              <a:t>Using</a:t>
            </a:r>
            <a:r>
              <a:rPr lang="en-US" altLang="en-US" i="1" dirty="0" smtClean="0">
                <a:cs typeface="Arial" pitchFamily="34" charset="0"/>
              </a:rPr>
              <a:t> </a:t>
            </a:r>
            <a:r>
              <a:rPr lang="en-US" altLang="en-US" i="1" dirty="0">
                <a:cs typeface="Arial" pitchFamily="34" charset="0"/>
              </a:rPr>
              <a:t>gesturing and paper and pen</a:t>
            </a:r>
            <a:r>
              <a:rPr lang="en-US" altLang="en-US" i="1" dirty="0" smtClean="0">
                <a:cs typeface="Arial" pitchFamily="34" charset="0"/>
              </a:rPr>
              <a:t>.</a:t>
            </a:r>
            <a:endParaRPr lang="en-US" altLang="en-US" dirty="0" smtClean="0">
              <a:cs typeface="Arial" pitchFamily="34" charset="0"/>
            </a:endParaRPr>
          </a:p>
          <a:p>
            <a:pPr marL="347663" indent="-347663" eaLnBrk="1" hangingPunct="1">
              <a:spcBef>
                <a:spcPts val="2000"/>
              </a:spcBef>
              <a:buFontTx/>
              <a:buAutoNum type="arabicPeriod"/>
            </a:pPr>
            <a:r>
              <a:rPr lang="en-US" altLang="en-US" dirty="0">
                <a:cs typeface="Arial" pitchFamily="34" charset="0"/>
              </a:rPr>
              <a:t>Where did the hitchhiker want to go?</a:t>
            </a:r>
            <a:r>
              <a:rPr lang="en-US" altLang="en-US" i="1" dirty="0">
                <a:solidFill>
                  <a:srgbClr val="FFFFFF"/>
                </a:solidFill>
                <a:cs typeface="Arial" pitchFamily="34" charset="0"/>
              </a:rPr>
              <a:t> </a:t>
            </a:r>
            <a:r>
              <a:rPr lang="en-US" altLang="en-US" dirty="0" smtClean="0">
                <a:cs typeface="Arial" pitchFamily="34" charset="0"/>
              </a:rPr>
              <a:t>  </a:t>
            </a:r>
            <a:endParaRPr lang="en-US" altLang="en-US" i="1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724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/>
              <a:t>“The Hitchhiker” </a:t>
            </a:r>
          </a:p>
        </p:txBody>
      </p:sp>
      <p:sp>
        <p:nvSpPr>
          <p:cNvPr id="2050" name="Content Placeholder 5"/>
          <p:cNvSpPr>
            <a:spLocks noGrp="1"/>
          </p:cNvSpPr>
          <p:nvPr>
            <p:ph idx="1"/>
          </p:nvPr>
        </p:nvSpPr>
        <p:spPr>
          <a:xfrm>
            <a:off x="457200" y="1938338"/>
            <a:ext cx="8229600" cy="4246562"/>
          </a:xfrm>
        </p:spPr>
        <p:txBody>
          <a:bodyPr/>
          <a:lstStyle/>
          <a:p>
            <a:pPr marL="347663" indent="-347663" eaLnBrk="1" hangingPunct="1">
              <a:spcBef>
                <a:spcPts val="2000"/>
              </a:spcBef>
              <a:buFontTx/>
              <a:buAutoNum type="arabicPeriod"/>
            </a:pPr>
            <a:r>
              <a:rPr lang="en-US" altLang="en-US" dirty="0">
                <a:cs typeface="Arial" pitchFamily="34" charset="0"/>
              </a:rPr>
              <a:t>Describe the hitchhiker.</a:t>
            </a:r>
            <a:br>
              <a:rPr lang="en-US" altLang="en-US" dirty="0">
                <a:cs typeface="Arial" pitchFamily="34" charset="0"/>
              </a:rPr>
            </a:br>
            <a:r>
              <a:rPr lang="en-US" altLang="en-US" i="1" dirty="0">
                <a:cs typeface="Arial" pitchFamily="34" charset="0"/>
              </a:rPr>
              <a:t>A bald headed man with a bushy beard, wearing a plaid shirt and carrying a backpack.</a:t>
            </a:r>
            <a:r>
              <a:rPr lang="en-US" altLang="en-US" i="1" dirty="0" smtClean="0">
                <a:solidFill>
                  <a:srgbClr val="FFFFFF"/>
                </a:solidFill>
                <a:cs typeface="Arial" pitchFamily="34" charset="0"/>
              </a:rPr>
              <a:t>.</a:t>
            </a:r>
          </a:p>
          <a:p>
            <a:pPr marL="347663" indent="-347663" eaLnBrk="1" hangingPunct="1">
              <a:spcBef>
                <a:spcPts val="2000"/>
              </a:spcBef>
              <a:buFontTx/>
              <a:buAutoNum type="arabicPeriod"/>
            </a:pPr>
            <a:r>
              <a:rPr lang="en-US" altLang="en-US" dirty="0" smtClean="0">
                <a:cs typeface="Arial" pitchFamily="34" charset="0"/>
              </a:rPr>
              <a:t>Describe </a:t>
            </a:r>
            <a:r>
              <a:rPr lang="en-US" altLang="en-US" dirty="0">
                <a:cs typeface="Arial" pitchFamily="34" charset="0"/>
              </a:rPr>
              <a:t>the driver. </a:t>
            </a:r>
            <a:r>
              <a:rPr lang="en-US" altLang="en-US" dirty="0">
                <a:solidFill>
                  <a:srgbClr val="FFFFFF"/>
                </a:solidFill>
                <a:cs typeface="Arial" pitchFamily="34" charset="0"/>
              </a:rPr>
              <a:t>The father </a:t>
            </a:r>
            <a:r>
              <a:rPr lang="en-US" altLang="en-US" i="1" dirty="0">
                <a:solidFill>
                  <a:srgbClr val="FFFFFF"/>
                </a:solidFill>
                <a:cs typeface="Arial" pitchFamily="34" charset="0"/>
              </a:rPr>
              <a:t>had to work overtime (mother was </a:t>
            </a:r>
            <a:br>
              <a:rPr lang="en-US" altLang="en-US" i="1" dirty="0">
                <a:solidFill>
                  <a:srgbClr val="FFFFFF"/>
                </a:solidFill>
                <a:cs typeface="Arial" pitchFamily="34" charset="0"/>
              </a:rPr>
            </a:br>
            <a:r>
              <a:rPr lang="en-US" altLang="en-US" i="1" dirty="0">
                <a:solidFill>
                  <a:srgbClr val="000000"/>
                </a:solidFill>
                <a:cs typeface="Arial" pitchFamily="34" charset="0"/>
              </a:rPr>
              <a:t>A man with a </a:t>
            </a:r>
            <a:r>
              <a:rPr lang="en-US" altLang="en-US" i="1" dirty="0" err="1">
                <a:solidFill>
                  <a:srgbClr val="000000"/>
                </a:solidFill>
                <a:cs typeface="Arial" pitchFamily="34" charset="0"/>
              </a:rPr>
              <a:t>crewcut</a:t>
            </a:r>
            <a:r>
              <a:rPr lang="en-US" altLang="en-US" i="1" dirty="0">
                <a:solidFill>
                  <a:srgbClr val="000000"/>
                </a:solidFill>
                <a:cs typeface="Arial" pitchFamily="34" charset="0"/>
              </a:rPr>
              <a:t> and wearing a white shirt with a bowtie; he is Deaf.</a:t>
            </a:r>
            <a:r>
              <a:rPr lang="en-US" altLang="en-US" i="1" dirty="0">
                <a:solidFill>
                  <a:srgbClr val="FFFFFF"/>
                </a:solidFill>
                <a:cs typeface="Arial" pitchFamily="34" charset="0"/>
              </a:rPr>
              <a:t> </a:t>
            </a:r>
          </a:p>
          <a:p>
            <a:pPr marL="347663" indent="-347663" eaLnBrk="1" hangingPunct="1">
              <a:spcBef>
                <a:spcPts val="2000"/>
              </a:spcBef>
              <a:buFontTx/>
              <a:buAutoNum type="arabicPeriod"/>
            </a:pPr>
            <a:r>
              <a:rPr lang="en-US" altLang="en-US" dirty="0">
                <a:cs typeface="Arial" pitchFamily="34" charset="0"/>
              </a:rPr>
              <a:t>How did the hitchhiker and the driver communicate with each other</a:t>
            </a:r>
            <a:r>
              <a:rPr lang="en-US" altLang="en-US" dirty="0" smtClean="0">
                <a:cs typeface="Arial" pitchFamily="34" charset="0"/>
              </a:rPr>
              <a:t>?</a:t>
            </a:r>
            <a:br>
              <a:rPr lang="en-US" altLang="en-US" dirty="0" smtClean="0">
                <a:cs typeface="Arial" pitchFamily="34" charset="0"/>
              </a:rPr>
            </a:br>
            <a:r>
              <a:rPr lang="en-US" altLang="en-US" i="1" dirty="0" smtClean="0">
                <a:cs typeface="Arial" pitchFamily="34" charset="0"/>
              </a:rPr>
              <a:t>Using </a:t>
            </a:r>
            <a:r>
              <a:rPr lang="en-US" altLang="en-US" i="1" dirty="0">
                <a:cs typeface="Arial" pitchFamily="34" charset="0"/>
              </a:rPr>
              <a:t>gesturing and paper and pen.</a:t>
            </a:r>
            <a:endParaRPr lang="en-US" altLang="en-US" dirty="0">
              <a:cs typeface="Arial" pitchFamily="34" charset="0"/>
            </a:endParaRPr>
          </a:p>
          <a:p>
            <a:pPr marL="347663" indent="-347663" eaLnBrk="1" hangingPunct="1">
              <a:spcBef>
                <a:spcPts val="2000"/>
              </a:spcBef>
              <a:buFontTx/>
              <a:buAutoNum type="arabicPeriod"/>
            </a:pPr>
            <a:r>
              <a:rPr lang="en-US" altLang="en-US" dirty="0">
                <a:cs typeface="Arial" pitchFamily="34" charset="0"/>
              </a:rPr>
              <a:t>Where did the hitchhiker want to go?</a:t>
            </a:r>
            <a:r>
              <a:rPr lang="en-US" altLang="en-US" i="1" dirty="0">
                <a:solidFill>
                  <a:srgbClr val="FFFFFF"/>
                </a:solidFill>
                <a:cs typeface="Arial" pitchFamily="34" charset="0"/>
              </a:rPr>
              <a:t> </a:t>
            </a:r>
            <a:r>
              <a:rPr lang="en-US" altLang="en-US" dirty="0" smtClean="0">
                <a:cs typeface="Arial" pitchFamily="34" charset="0"/>
              </a:rPr>
              <a:t> </a:t>
            </a:r>
            <a:r>
              <a:rPr lang="en-US" altLang="en-US" i="1" dirty="0" smtClean="0">
                <a:cs typeface="Arial" pitchFamily="34" charset="0"/>
              </a:rPr>
              <a:t>Las Vegas.</a:t>
            </a:r>
            <a:endParaRPr lang="en-US" altLang="en-US" i="1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724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/>
              <a:t>“The Hitchhiker” </a:t>
            </a:r>
          </a:p>
        </p:txBody>
      </p:sp>
      <p:sp>
        <p:nvSpPr>
          <p:cNvPr id="2050" name="Content Placeholder 5"/>
          <p:cNvSpPr>
            <a:spLocks noGrp="1"/>
          </p:cNvSpPr>
          <p:nvPr>
            <p:ph idx="1"/>
          </p:nvPr>
        </p:nvSpPr>
        <p:spPr>
          <a:xfrm>
            <a:off x="457200" y="1938338"/>
            <a:ext cx="8229600" cy="4208462"/>
          </a:xfrm>
        </p:spPr>
        <p:txBody>
          <a:bodyPr/>
          <a:lstStyle/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5"/>
            </a:pPr>
            <a:r>
              <a:rPr lang="en-US" altLang="en-US" dirty="0">
                <a:cs typeface="Arial" pitchFamily="34" charset="0"/>
              </a:rPr>
              <a:t>What did the driver see in the rearview mirror?</a:t>
            </a:r>
            <a:r>
              <a:rPr lang="en-US" altLang="en-US" i="1" dirty="0">
                <a:solidFill>
                  <a:srgbClr val="FFFFFF"/>
                </a:solidFill>
                <a:cs typeface="Arial" pitchFamily="34" charset="0"/>
              </a:rPr>
              <a:t> </a:t>
            </a:r>
            <a:r>
              <a:rPr lang="en-US" altLang="en-US" i="1" dirty="0" smtClean="0">
                <a:solidFill>
                  <a:srgbClr val="FFFFFF"/>
                </a:solidFill>
                <a:cs typeface="Arial" pitchFamily="34" charset="0"/>
              </a:rPr>
              <a:t/>
            </a:r>
            <a:br>
              <a:rPr lang="en-US" altLang="en-US" i="1" dirty="0" smtClean="0">
                <a:solidFill>
                  <a:srgbClr val="FFFFFF"/>
                </a:solidFill>
                <a:cs typeface="Arial" pitchFamily="34" charset="0"/>
              </a:rPr>
            </a:br>
            <a:endParaRPr lang="en-US" altLang="en-US" dirty="0"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5"/>
            </a:pPr>
            <a:r>
              <a:rPr lang="en-US" altLang="en-US" dirty="0">
                <a:cs typeface="Arial" pitchFamily="34" charset="0"/>
              </a:rPr>
              <a:t>Why was he pulled over</a:t>
            </a:r>
            <a:r>
              <a:rPr lang="en-US" altLang="en-US" dirty="0" smtClean="0">
                <a:cs typeface="Arial" pitchFamily="34" charset="0"/>
              </a:rPr>
              <a:t>?</a:t>
            </a:r>
            <a:br>
              <a:rPr lang="en-US" altLang="en-US" dirty="0" smtClean="0">
                <a:cs typeface="Arial" pitchFamily="34" charset="0"/>
              </a:rPr>
            </a:br>
            <a:endParaRPr lang="en-US" altLang="en-US" i="1" dirty="0">
              <a:solidFill>
                <a:srgbClr val="FFFFFF"/>
              </a:solidFill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5"/>
            </a:pPr>
            <a:r>
              <a:rPr lang="en-US" altLang="en-US" dirty="0">
                <a:cs typeface="Arial" pitchFamily="34" charset="0"/>
              </a:rPr>
              <a:t>How did they communicate</a:t>
            </a:r>
            <a:r>
              <a:rPr lang="en-US" altLang="en-US" dirty="0" smtClean="0">
                <a:cs typeface="Arial" pitchFamily="34" charset="0"/>
              </a:rPr>
              <a:t>?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i="1" dirty="0" smtClean="0"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5"/>
            </a:pPr>
            <a:r>
              <a:rPr lang="en-US" altLang="en-US" dirty="0" smtClean="0">
                <a:cs typeface="Arial" pitchFamily="34" charset="0"/>
              </a:rPr>
              <a:t>What did the driver and the cop say to each other</a:t>
            </a:r>
            <a:r>
              <a:rPr lang="en-US" altLang="en-US" dirty="0" smtClean="0">
                <a:cs typeface="Arial" pitchFamily="34" charset="0"/>
              </a:rPr>
              <a:t>?</a:t>
            </a:r>
            <a:br>
              <a:rPr lang="en-US" altLang="en-US" dirty="0" smtClean="0">
                <a:cs typeface="Arial" pitchFamily="34" charset="0"/>
              </a:rPr>
            </a:br>
            <a:endParaRPr lang="en-US" altLang="en-US" dirty="0" smtClean="0"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5"/>
            </a:pPr>
            <a:r>
              <a:rPr lang="en-US" altLang="en-US" dirty="0" smtClean="0">
                <a:cs typeface="Arial" pitchFamily="34" charset="0"/>
              </a:rPr>
              <a:t>What </a:t>
            </a:r>
            <a:r>
              <a:rPr lang="en-US" altLang="en-US" dirty="0">
                <a:cs typeface="Arial" pitchFamily="34" charset="0"/>
              </a:rPr>
              <a:t>was the hitchhiker’s reaction?</a:t>
            </a:r>
            <a:r>
              <a:rPr lang="en-US" altLang="en-US" i="1" dirty="0">
                <a:solidFill>
                  <a:srgbClr val="FFFFFF"/>
                </a:solidFill>
                <a:cs typeface="Arial" pitchFamily="34" charset="0"/>
              </a:rPr>
              <a:t>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70724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/>
              <a:t>“The Hitchhiker” </a:t>
            </a:r>
          </a:p>
        </p:txBody>
      </p:sp>
      <p:sp>
        <p:nvSpPr>
          <p:cNvPr id="2050" name="Content Placeholder 5"/>
          <p:cNvSpPr>
            <a:spLocks noGrp="1"/>
          </p:cNvSpPr>
          <p:nvPr>
            <p:ph idx="1"/>
          </p:nvPr>
        </p:nvSpPr>
        <p:spPr>
          <a:xfrm>
            <a:off x="457200" y="1938338"/>
            <a:ext cx="8229600" cy="4462462"/>
          </a:xfrm>
        </p:spPr>
        <p:txBody>
          <a:bodyPr/>
          <a:lstStyle/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5"/>
            </a:pPr>
            <a:r>
              <a:rPr lang="en-US" altLang="en-US" dirty="0">
                <a:cs typeface="Arial" pitchFamily="34" charset="0"/>
              </a:rPr>
              <a:t>What did the driver see in the rearview mirror?</a:t>
            </a:r>
            <a:r>
              <a:rPr lang="en-US" altLang="en-US" i="1" dirty="0">
                <a:solidFill>
                  <a:srgbClr val="FFFFFF"/>
                </a:solidFill>
                <a:cs typeface="Arial" pitchFamily="34" charset="0"/>
              </a:rPr>
              <a:t> </a:t>
            </a:r>
            <a:br>
              <a:rPr lang="en-US" altLang="en-US" i="1" dirty="0">
                <a:solidFill>
                  <a:srgbClr val="FFFFFF"/>
                </a:solidFill>
                <a:cs typeface="Arial" pitchFamily="34" charset="0"/>
              </a:rPr>
            </a:br>
            <a:r>
              <a:rPr lang="en-US" altLang="en-US" i="1" dirty="0">
                <a:solidFill>
                  <a:srgbClr val="000000"/>
                </a:solidFill>
                <a:cs typeface="Arial" pitchFamily="34" charset="0"/>
              </a:rPr>
              <a:t>Patrol car lights, flashing </a:t>
            </a:r>
            <a:r>
              <a:rPr lang="en-US" altLang="en-US" i="1" dirty="0" smtClean="0">
                <a:solidFill>
                  <a:srgbClr val="000000"/>
                </a:solidFill>
                <a:cs typeface="Arial" pitchFamily="34" charset="0"/>
              </a:rPr>
              <a:t>sirens.</a:t>
            </a:r>
            <a:endParaRPr lang="en-US" altLang="en-US" dirty="0"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5"/>
            </a:pPr>
            <a:r>
              <a:rPr lang="en-US" altLang="en-US" dirty="0">
                <a:cs typeface="Arial" pitchFamily="34" charset="0"/>
              </a:rPr>
              <a:t>Why was he pulled over?</a:t>
            </a:r>
            <a:br>
              <a:rPr lang="en-US" altLang="en-US" dirty="0">
                <a:cs typeface="Arial" pitchFamily="34" charset="0"/>
              </a:rPr>
            </a:br>
            <a:endParaRPr lang="en-US" altLang="en-US" i="1" dirty="0">
              <a:solidFill>
                <a:srgbClr val="FFFFFF"/>
              </a:solidFill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5"/>
            </a:pPr>
            <a:r>
              <a:rPr lang="en-US" altLang="en-US" dirty="0">
                <a:cs typeface="Arial" pitchFamily="34" charset="0"/>
              </a:rPr>
              <a:t>How did they communicate?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altLang="en-US" i="1" dirty="0"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5"/>
            </a:pPr>
            <a:r>
              <a:rPr lang="en-US" altLang="en-US" dirty="0">
                <a:cs typeface="Arial" pitchFamily="34" charset="0"/>
              </a:rPr>
              <a:t>What did the driver and the cop say to each other?</a:t>
            </a:r>
            <a:br>
              <a:rPr lang="en-US" altLang="en-US" dirty="0">
                <a:cs typeface="Arial" pitchFamily="34" charset="0"/>
              </a:rPr>
            </a:br>
            <a:endParaRPr lang="en-US" altLang="en-US" dirty="0"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5"/>
            </a:pPr>
            <a:r>
              <a:rPr lang="en-US" altLang="en-US" dirty="0">
                <a:cs typeface="Arial" pitchFamily="34" charset="0"/>
              </a:rPr>
              <a:t>What was the hitchhiker’s reaction?</a:t>
            </a:r>
            <a:r>
              <a:rPr lang="en-US" altLang="en-US" i="1" dirty="0">
                <a:solidFill>
                  <a:srgbClr val="FFFFFF"/>
                </a:solidFill>
                <a:cs typeface="Arial" pitchFamily="34" charset="0"/>
              </a:rPr>
              <a:t>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70724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/>
              <a:t>“The Hitchhiker” </a:t>
            </a:r>
          </a:p>
        </p:txBody>
      </p:sp>
      <p:sp>
        <p:nvSpPr>
          <p:cNvPr id="2050" name="Content Placeholder 5"/>
          <p:cNvSpPr>
            <a:spLocks noGrp="1"/>
          </p:cNvSpPr>
          <p:nvPr>
            <p:ph idx="1"/>
          </p:nvPr>
        </p:nvSpPr>
        <p:spPr>
          <a:xfrm>
            <a:off x="457200" y="1938338"/>
            <a:ext cx="8229600" cy="4602162"/>
          </a:xfrm>
        </p:spPr>
        <p:txBody>
          <a:bodyPr/>
          <a:lstStyle/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5"/>
            </a:pPr>
            <a:r>
              <a:rPr lang="en-US" altLang="en-US" dirty="0">
                <a:cs typeface="Arial" pitchFamily="34" charset="0"/>
              </a:rPr>
              <a:t>What did the driver see in the rearview mirror?</a:t>
            </a:r>
            <a:r>
              <a:rPr lang="en-US" altLang="en-US" i="1" dirty="0">
                <a:solidFill>
                  <a:srgbClr val="FFFFFF"/>
                </a:solidFill>
                <a:cs typeface="Arial" pitchFamily="34" charset="0"/>
              </a:rPr>
              <a:t> </a:t>
            </a:r>
            <a:br>
              <a:rPr lang="en-US" altLang="en-US" i="1" dirty="0">
                <a:solidFill>
                  <a:srgbClr val="FFFFFF"/>
                </a:solidFill>
                <a:cs typeface="Arial" pitchFamily="34" charset="0"/>
              </a:rPr>
            </a:br>
            <a:r>
              <a:rPr lang="en-US" altLang="en-US" i="1" dirty="0">
                <a:solidFill>
                  <a:srgbClr val="000000"/>
                </a:solidFill>
                <a:cs typeface="Arial" pitchFamily="34" charset="0"/>
              </a:rPr>
              <a:t>Patrol car lights, flashing sirens</a:t>
            </a:r>
            <a:r>
              <a:rPr lang="en-US" altLang="en-US" i="1" dirty="0" smtClean="0">
                <a:solidFill>
                  <a:srgbClr val="000000"/>
                </a:solidFill>
                <a:cs typeface="Arial" pitchFamily="34" charset="0"/>
              </a:rPr>
              <a:t>.</a:t>
            </a:r>
            <a:endParaRPr lang="en-US" altLang="en-US" dirty="0"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5"/>
            </a:pPr>
            <a:r>
              <a:rPr lang="en-US" altLang="en-US" dirty="0">
                <a:cs typeface="Arial" pitchFamily="34" charset="0"/>
              </a:rPr>
              <a:t>Why was he pulled over?</a:t>
            </a:r>
            <a:br>
              <a:rPr lang="en-US" altLang="en-US" dirty="0">
                <a:cs typeface="Arial" pitchFamily="34" charset="0"/>
              </a:rPr>
            </a:br>
            <a:r>
              <a:rPr lang="en-US" altLang="en-US" i="1" dirty="0" smtClean="0">
                <a:cs typeface="Arial" pitchFamily="34" charset="0"/>
              </a:rPr>
              <a:t>He was driving too fast (90mph).</a:t>
            </a:r>
            <a:endParaRPr lang="en-US" altLang="en-US" i="1" dirty="0">
              <a:solidFill>
                <a:srgbClr val="FFFFFF"/>
              </a:solidFill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5"/>
            </a:pPr>
            <a:r>
              <a:rPr lang="en-US" altLang="en-US" dirty="0">
                <a:cs typeface="Arial" pitchFamily="34" charset="0"/>
              </a:rPr>
              <a:t>How did they communicate?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altLang="en-US" i="1" dirty="0"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5"/>
            </a:pPr>
            <a:r>
              <a:rPr lang="en-US" altLang="en-US" dirty="0">
                <a:cs typeface="Arial" pitchFamily="34" charset="0"/>
              </a:rPr>
              <a:t>What did the driver and the cop say to each other?</a:t>
            </a:r>
            <a:br>
              <a:rPr lang="en-US" altLang="en-US" dirty="0">
                <a:cs typeface="Arial" pitchFamily="34" charset="0"/>
              </a:rPr>
            </a:br>
            <a:endParaRPr lang="en-US" altLang="en-US" dirty="0"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5"/>
            </a:pPr>
            <a:r>
              <a:rPr lang="en-US" altLang="en-US" dirty="0">
                <a:cs typeface="Arial" pitchFamily="34" charset="0"/>
              </a:rPr>
              <a:t>What was the hitchhiker’s reaction?</a:t>
            </a:r>
            <a:r>
              <a:rPr lang="en-US" altLang="en-US" i="1" dirty="0">
                <a:solidFill>
                  <a:srgbClr val="FFFFFF"/>
                </a:solidFill>
                <a:cs typeface="Arial" pitchFamily="34" charset="0"/>
              </a:rPr>
              <a:t>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70724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/>
              <a:t>“The Hitchhiker” </a:t>
            </a:r>
          </a:p>
        </p:txBody>
      </p:sp>
      <p:sp>
        <p:nvSpPr>
          <p:cNvPr id="2050" name="Content Placeholder 5"/>
          <p:cNvSpPr>
            <a:spLocks noGrp="1"/>
          </p:cNvSpPr>
          <p:nvPr>
            <p:ph idx="1"/>
          </p:nvPr>
        </p:nvSpPr>
        <p:spPr>
          <a:xfrm>
            <a:off x="457200" y="1938338"/>
            <a:ext cx="8229600" cy="4538662"/>
          </a:xfrm>
        </p:spPr>
        <p:txBody>
          <a:bodyPr/>
          <a:lstStyle/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5"/>
            </a:pPr>
            <a:r>
              <a:rPr lang="en-US" altLang="en-US" dirty="0">
                <a:cs typeface="Arial" pitchFamily="34" charset="0"/>
              </a:rPr>
              <a:t>What did the driver see in the rearview mirror?</a:t>
            </a:r>
            <a:r>
              <a:rPr lang="en-US" altLang="en-US" i="1" dirty="0">
                <a:solidFill>
                  <a:srgbClr val="FFFFFF"/>
                </a:solidFill>
                <a:cs typeface="Arial" pitchFamily="34" charset="0"/>
              </a:rPr>
              <a:t> </a:t>
            </a:r>
            <a:br>
              <a:rPr lang="en-US" altLang="en-US" i="1" dirty="0">
                <a:solidFill>
                  <a:srgbClr val="FFFFFF"/>
                </a:solidFill>
                <a:cs typeface="Arial" pitchFamily="34" charset="0"/>
              </a:rPr>
            </a:br>
            <a:r>
              <a:rPr lang="en-US" altLang="en-US" i="1" dirty="0">
                <a:solidFill>
                  <a:srgbClr val="000000"/>
                </a:solidFill>
                <a:cs typeface="Arial" pitchFamily="34" charset="0"/>
              </a:rPr>
              <a:t>Patrol car lights, flashing sirens.</a:t>
            </a:r>
            <a:endParaRPr lang="en-US" altLang="en-US" dirty="0"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5"/>
            </a:pPr>
            <a:r>
              <a:rPr lang="en-US" altLang="en-US" dirty="0">
                <a:cs typeface="Arial" pitchFamily="34" charset="0"/>
              </a:rPr>
              <a:t>Why was he pulled over?</a:t>
            </a:r>
            <a:br>
              <a:rPr lang="en-US" altLang="en-US" dirty="0">
                <a:cs typeface="Arial" pitchFamily="34" charset="0"/>
              </a:rPr>
            </a:br>
            <a:r>
              <a:rPr lang="en-US" altLang="en-US" i="1" dirty="0">
                <a:cs typeface="Arial" pitchFamily="34" charset="0"/>
              </a:rPr>
              <a:t>He was driving too fast (90mph).</a:t>
            </a:r>
            <a:endParaRPr lang="en-US" altLang="en-US" i="1" dirty="0">
              <a:solidFill>
                <a:srgbClr val="FFFFFF"/>
              </a:solidFill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5"/>
            </a:pPr>
            <a:r>
              <a:rPr lang="en-US" altLang="en-US" dirty="0" smtClean="0">
                <a:cs typeface="Arial" pitchFamily="34" charset="0"/>
              </a:rPr>
              <a:t>How </a:t>
            </a:r>
            <a:r>
              <a:rPr lang="en-US" altLang="en-US" dirty="0">
                <a:cs typeface="Arial" pitchFamily="34" charset="0"/>
              </a:rPr>
              <a:t>did they communicate?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i="1" dirty="0" smtClean="0"/>
              <a:t>By gesturing.</a:t>
            </a:r>
            <a:endParaRPr lang="en-US" altLang="en-US" i="1" dirty="0"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5"/>
            </a:pPr>
            <a:r>
              <a:rPr lang="en-US" altLang="en-US" dirty="0">
                <a:cs typeface="Arial" pitchFamily="34" charset="0"/>
              </a:rPr>
              <a:t>What did the driver and the cop say to each other</a:t>
            </a:r>
            <a:r>
              <a:rPr lang="en-US" altLang="en-US" dirty="0" smtClean="0">
                <a:cs typeface="Arial" pitchFamily="34" charset="0"/>
              </a:rPr>
              <a:t>?</a:t>
            </a:r>
            <a:br>
              <a:rPr lang="en-US" altLang="en-US" dirty="0" smtClean="0">
                <a:cs typeface="Arial" pitchFamily="34" charset="0"/>
              </a:rPr>
            </a:br>
            <a:endParaRPr lang="en-US" altLang="en-US" dirty="0" smtClean="0">
              <a:cs typeface="Arial" pitchFamily="34" charset="0"/>
            </a:endParaRPr>
          </a:p>
          <a:p>
            <a:pPr marL="457200" indent="-457200" eaLnBrk="1" hangingPunct="1">
              <a:spcBef>
                <a:spcPts val="2000"/>
              </a:spcBef>
              <a:buFont typeface="+mj-lt"/>
              <a:buAutoNum type="arabicPeriod" startAt="5"/>
            </a:pPr>
            <a:r>
              <a:rPr lang="en-US" altLang="en-US" dirty="0" smtClean="0">
                <a:cs typeface="Arial" pitchFamily="34" charset="0"/>
              </a:rPr>
              <a:t>What </a:t>
            </a:r>
            <a:r>
              <a:rPr lang="en-US" altLang="en-US" dirty="0">
                <a:cs typeface="Arial" pitchFamily="34" charset="0"/>
              </a:rPr>
              <a:t>was the hitchhiker’s reaction?</a:t>
            </a:r>
            <a:r>
              <a:rPr lang="en-US" altLang="en-US" i="1" dirty="0">
                <a:solidFill>
                  <a:srgbClr val="FFFFFF"/>
                </a:solidFill>
                <a:cs typeface="Arial" pitchFamily="34" charset="0"/>
              </a:rPr>
              <a:t>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70724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awnPress Template">
  <a:themeElements>
    <a:clrScheme name="Custom 13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49AA5"/>
      </a:accent1>
      <a:accent2>
        <a:srgbClr val="3A0075"/>
      </a:accent2>
      <a:accent3>
        <a:srgbClr val="BD0623"/>
      </a:accent3>
      <a:accent4>
        <a:srgbClr val="000000"/>
      </a:accent4>
      <a:accent5>
        <a:srgbClr val="BD0623"/>
      </a:accent5>
      <a:accent6>
        <a:srgbClr val="3A0075"/>
      </a:accent6>
      <a:hlink>
        <a:srgbClr val="009999"/>
      </a:hlink>
      <a:folHlink>
        <a:srgbClr val="575A5D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-52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-52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</TotalTime>
  <Words>396</Words>
  <Application>Microsoft Macintosh PowerPoint</Application>
  <PresentationFormat>On-screen Show (4:3)</PresentationFormat>
  <Paragraphs>137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DawnPress Template</vt:lpstr>
      <vt:lpstr>“The Hitchhiker” </vt:lpstr>
      <vt:lpstr>“The Hitchhiker” </vt:lpstr>
      <vt:lpstr>“The Hitchhiker” </vt:lpstr>
      <vt:lpstr>“The Hitchhiker” </vt:lpstr>
      <vt:lpstr>“The Hitchhiker” </vt:lpstr>
      <vt:lpstr>“The Hitchhiker” </vt:lpstr>
      <vt:lpstr>“The Hitchhiker” </vt:lpstr>
      <vt:lpstr>“The Hitchhiker” </vt:lpstr>
      <vt:lpstr>“The Hitchhiker” </vt:lpstr>
      <vt:lpstr>“The Hitchhiker” </vt:lpstr>
      <vt:lpstr>“The Hitchhiker” </vt:lpstr>
      <vt:lpstr>“The Hitchhiker” </vt:lpstr>
      <vt:lpstr>“The Hitchhiker” </vt:lpstr>
      <vt:lpstr>“The Hitchhiker” </vt:lpstr>
      <vt:lpstr>“The Hitchhiker” </vt:lpstr>
      <vt:lpstr>“The Hitchhiker” </vt:lpstr>
      <vt:lpstr>“The Hitchhiker” </vt:lpstr>
      <vt:lpstr>“The Hitchhiker” </vt:lpstr>
      <vt:lpstr>“The Hitchhiker” </vt:lpstr>
    </vt:vector>
  </TitlesOfParts>
  <Company>Vividline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sophialouise</dc:creator>
  <cp:lastModifiedBy>Becky Ryan</cp:lastModifiedBy>
  <cp:revision>131</cp:revision>
  <dcterms:created xsi:type="dcterms:W3CDTF">2014-08-20T02:39:16Z</dcterms:created>
  <dcterms:modified xsi:type="dcterms:W3CDTF">2015-07-22T00:05:41Z</dcterms:modified>
</cp:coreProperties>
</file>