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notesSlides/notesSlide14.xml" ContentType="application/vnd.openxmlformats-officedocument.presentationml.notes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D0623"/>
    <a:srgbClr val="E40728"/>
    <a:srgbClr val="386B78"/>
    <a:srgbClr val="3F7886"/>
    <a:srgbClr val="411A85"/>
    <a:srgbClr val="437D8C"/>
    <a:srgbClr val="4A7C95"/>
    <a:srgbClr val="390E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86494" autoAdjust="0"/>
  </p:normalViewPr>
  <p:slideViewPr>
    <p:cSldViewPr snapToGrid="0">
      <p:cViewPr>
        <p:scale>
          <a:sx n="95" d="100"/>
          <a:sy n="95" d="100"/>
        </p:scale>
        <p:origin x="-2408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2E820B-821D-F240-A1A4-143EA16CB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84C34C-598B-7C4A-92E3-7ECCC339B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DCD41-98D9-A64C-AF6D-582FF4FA322B}" type="slidenum">
              <a:rPr lang="en-US">
                <a:latin typeface="Arial" charset="-52"/>
              </a:rPr>
              <a:pPr/>
              <a:t>1</a:t>
            </a:fld>
            <a:endParaRPr lang="en-US">
              <a:latin typeface="Arial" charset="-52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M30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p.76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M39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p.91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M40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p.93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M41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p.94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M42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p.95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M43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p.95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M31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p.78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M32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p.80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M33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p.82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M34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p.83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M35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p.84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M36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p.86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M37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p.88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M38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p.89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2760"/>
            <a:ext cx="8229600" cy="9702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934118"/>
            <a:ext cx="5061020" cy="2074761"/>
          </a:xfrm>
        </p:spPr>
        <p:txBody>
          <a:bodyPr anchor="t"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680"/>
            <a:ext cx="8239760" cy="456692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995680"/>
            <a:ext cx="5984240" cy="4566920"/>
          </a:xfrm>
        </p:spPr>
        <p:txBody>
          <a:bodyPr anchor="ctr"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3"/>
          <p:cNvSpPr>
            <a:spLocks noChangeShapeType="1"/>
          </p:cNvSpPr>
          <p:nvPr userDrawn="1"/>
        </p:nvSpPr>
        <p:spPr bwMode="auto">
          <a:xfrm>
            <a:off x="444500" y="269240"/>
            <a:ext cx="8229600" cy="0"/>
          </a:xfrm>
          <a:prstGeom prst="line">
            <a:avLst/>
          </a:prstGeom>
          <a:noFill/>
          <a:ln w="12700">
            <a:solidFill>
              <a:srgbClr val="BD062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44500" y="6588760"/>
            <a:ext cx="8229600" cy="0"/>
          </a:xfrm>
          <a:prstGeom prst="line">
            <a:avLst/>
          </a:prstGeom>
          <a:noFill/>
          <a:ln w="12700">
            <a:solidFill>
              <a:srgbClr val="BD062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47520"/>
            <a:ext cx="4876800" cy="45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9720"/>
            <a:ext cx="8229600" cy="97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2" r:id="rId5"/>
    <p:sldLayoutId id="214748365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119063" algn="l" rtl="0" eaLnBrk="0" fontAlgn="base" hangingPunct="0">
        <a:spcBef>
          <a:spcPct val="35000"/>
        </a:spcBef>
        <a:spcAft>
          <a:spcPct val="0"/>
        </a:spcAft>
        <a:buSzPct val="8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2pPr>
      <a:lvl3pPr marL="5683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3pPr>
      <a:lvl4pPr marL="803275" indent="-120650" algn="l" rtl="0" eaLnBrk="0" fontAlgn="base" hangingPunct="0">
        <a:spcBef>
          <a:spcPct val="20000"/>
        </a:spcBef>
        <a:spcAft>
          <a:spcPct val="0"/>
        </a:spcAft>
        <a:buSzPct val="80000"/>
        <a:buFont typeface="Times" charset="0"/>
        <a:buChar char="•"/>
        <a:defRPr sz="1200">
          <a:solidFill>
            <a:schemeClr val="tx1"/>
          </a:solidFill>
          <a:latin typeface="+mn-lt"/>
          <a:ea typeface="+mn-ea"/>
        </a:defRPr>
      </a:lvl4pPr>
      <a:lvl5pPr marL="1147763" indent="-173038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16049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0621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5193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29765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Events</a:t>
            </a:r>
            <a:endParaRPr lang="en-US" dirty="0"/>
          </a:p>
        </p:txBody>
      </p:sp>
      <p:pic>
        <p:nvPicPr>
          <p:cNvPr id="4" name="Picture 3" descr="M30_U15.t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473158" y="1029368"/>
            <a:ext cx="4184316" cy="5427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39_U15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36316" y="1082843"/>
            <a:ext cx="6991684" cy="5427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Family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40_U15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32" y="2513096"/>
            <a:ext cx="6666085" cy="17915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83920" y="1911684"/>
            <a:ext cx="7355840" cy="2418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11200" y="4329764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1149" y="2267447"/>
            <a:ext cx="2845048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Why people migrate:</a:t>
            </a:r>
            <a:br>
              <a:rPr lang="en-US" sz="1800" dirty="0" smtClean="0"/>
            </a:b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2522" y="2701759"/>
            <a:ext cx="3435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economic reasons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persecution</a:t>
            </a:r>
            <a:br>
              <a:rPr lang="en-US" sz="1800" dirty="0" smtClean="0"/>
            </a:br>
            <a:r>
              <a:rPr lang="en-US" sz="1800" dirty="0" smtClean="0"/>
              <a:t>war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family reasons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Family </a:t>
            </a:r>
            <a:endParaRPr lang="en-US" dirty="0"/>
          </a:p>
        </p:txBody>
      </p:sp>
      <p:pic>
        <p:nvPicPr>
          <p:cNvPr id="4" name="Picture 3" descr="M42_U15.t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40003" y="1096212"/>
            <a:ext cx="4237790" cy="54142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83920" y="1911684"/>
            <a:ext cx="7355840" cy="2418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11200" y="4329764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9237" y="2294183"/>
            <a:ext cx="2845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Narrative sequence: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3542610" y="2728495"/>
            <a:ext cx="3997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/>
              <a:t>tell who</a:t>
            </a:r>
            <a:br>
              <a:rPr lang="en-US" sz="1800" b="1" dirty="0" smtClean="0"/>
            </a:br>
            <a:r>
              <a:rPr lang="en-US" sz="1800" b="1" dirty="0" smtClean="0"/>
              <a:t>tell background</a:t>
            </a:r>
            <a:br>
              <a:rPr lang="en-US" sz="1800" b="1" dirty="0" smtClean="0"/>
            </a:br>
            <a:r>
              <a:rPr lang="en-US" sz="1800" b="1" dirty="0" smtClean="0"/>
              <a:t>tell about changes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/>
              <a:t>tell about move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3920" y="2540000"/>
            <a:ext cx="7355840" cy="140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11200" y="3942080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9155" y="3252393"/>
            <a:ext cx="3890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174625">
              <a:buFont typeface="Arial"/>
              <a:buChar char="•"/>
            </a:pPr>
            <a:r>
              <a:rPr lang="en-US" sz="1800" dirty="0" smtClean="0"/>
              <a:t>by referring to age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2633579" y="27754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Tell about life events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83920" y="2540000"/>
            <a:ext cx="7355840" cy="140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11200" y="3942080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9155" y="3118713"/>
            <a:ext cx="3890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174625">
              <a:buFont typeface="Arial"/>
              <a:buChar char="•"/>
            </a:pPr>
            <a:r>
              <a:rPr lang="en-US" sz="1800" dirty="0" smtClean="0"/>
              <a:t>by referring to age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2633579" y="26417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Tell about life events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489155" y="3392904"/>
            <a:ext cx="4451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174625">
              <a:buFont typeface="Arial"/>
              <a:buChar char="•"/>
            </a:pPr>
            <a:r>
              <a:rPr lang="en-US" sz="1800" b="1" dirty="0" smtClean="0"/>
              <a:t>by referring to other events </a:t>
            </a:r>
            <a:endParaRPr lang="en-US" sz="1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83920" y="2540000"/>
            <a:ext cx="7355840" cy="140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11200" y="3942080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9155" y="2958297"/>
            <a:ext cx="3890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174625">
              <a:buFont typeface="Arial"/>
              <a:buChar char="•"/>
            </a:pPr>
            <a:r>
              <a:rPr lang="en-US" sz="1800" dirty="0" smtClean="0"/>
              <a:t>by referring to age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2633579" y="24813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Tell about life events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489155" y="3232488"/>
            <a:ext cx="4451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174625">
              <a:buFont typeface="Arial"/>
              <a:buChar char="•"/>
            </a:pPr>
            <a:r>
              <a:rPr lang="en-US" sz="1800" dirty="0" smtClean="0"/>
              <a:t>by referring to other events 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3489155" y="3518568"/>
            <a:ext cx="4451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174625">
              <a:buFont typeface="Arial"/>
              <a:buChar char="•"/>
            </a:pPr>
            <a:r>
              <a:rPr lang="en-US" sz="1800" b="1" dirty="0" smtClean="0"/>
              <a:t>by year</a:t>
            </a:r>
            <a:endParaRPr lang="en-US" sz="1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83920" y="2352842"/>
            <a:ext cx="7355840" cy="1976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11200" y="4329764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9155" y="2918193"/>
            <a:ext cx="3890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174625">
              <a:buFont typeface="Arial"/>
              <a:buChar char="•"/>
            </a:pPr>
            <a:r>
              <a:rPr lang="en-US" sz="1800" dirty="0" smtClean="0"/>
              <a:t>by referring to age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2633579" y="24412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Tell about life events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489155" y="3192384"/>
            <a:ext cx="4451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174625">
              <a:buFont typeface="Arial"/>
              <a:buChar char="•"/>
            </a:pPr>
            <a:r>
              <a:rPr lang="en-US" sz="1800" dirty="0" smtClean="0"/>
              <a:t>by referring to other events 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3489155" y="3478464"/>
            <a:ext cx="4451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174625">
              <a:buFont typeface="Arial"/>
              <a:buChar char="•"/>
            </a:pPr>
            <a:r>
              <a:rPr lang="en-US" sz="1800" dirty="0" smtClean="0"/>
              <a:t>by year 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489155" y="3769896"/>
            <a:ext cx="4451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174625">
              <a:buFont typeface="Arial"/>
              <a:buChar char="•"/>
            </a:pPr>
            <a:r>
              <a:rPr lang="en-US" sz="1800" b="1" dirty="0" smtClean="0"/>
              <a:t>by sequencing events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83920" y="1911684"/>
            <a:ext cx="7355840" cy="2418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11200" y="4329764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9155" y="2557245"/>
            <a:ext cx="3890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174625">
              <a:buFont typeface="Arial"/>
              <a:buChar char="•"/>
            </a:pPr>
            <a:r>
              <a:rPr lang="en-US" sz="1800" dirty="0" smtClean="0"/>
              <a:t>by referring to age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2633579" y="2080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Tell about life events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489155" y="2831436"/>
            <a:ext cx="4451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174625">
              <a:buFont typeface="Arial"/>
              <a:buChar char="•"/>
            </a:pPr>
            <a:r>
              <a:rPr lang="en-US" sz="1800" dirty="0" smtClean="0"/>
              <a:t>by referring to other events 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3489155" y="3117516"/>
            <a:ext cx="4451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174625">
              <a:buFont typeface="Arial"/>
              <a:buChar char="•"/>
            </a:pPr>
            <a:r>
              <a:rPr lang="en-US" sz="1800" dirty="0" smtClean="0"/>
              <a:t>by year 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489155" y="3408948"/>
            <a:ext cx="4451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174625">
              <a:buFont typeface="Arial"/>
              <a:buChar char="•"/>
            </a:pPr>
            <a:r>
              <a:rPr lang="en-US" sz="1800" dirty="0" smtClean="0"/>
              <a:t>by sequencing events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9155" y="3684336"/>
            <a:ext cx="4451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174625">
              <a:buFont typeface="Arial"/>
              <a:buChar char="•"/>
            </a:pPr>
            <a:r>
              <a:rPr lang="en-US" sz="1800" b="1" dirty="0" smtClean="0"/>
              <a:t>by unexpected changes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83920" y="1911684"/>
            <a:ext cx="7355840" cy="2418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11200" y="4329764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8524" y="2414499"/>
            <a:ext cx="5267159" cy="134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AutoNum type="arabicParenR"/>
            </a:pPr>
            <a:r>
              <a:rPr lang="en-US" sz="1800" dirty="0" smtClean="0">
                <a:solidFill>
                  <a:srgbClr val="000000"/>
                </a:solidFill>
              </a:rPr>
              <a:t>tell when and where you were born</a:t>
            </a:r>
          </a:p>
          <a:p>
            <a:pPr marL="342900" lvl="0" indent="-3429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AutoNum type="arabicParenR"/>
            </a:pPr>
            <a:r>
              <a:rPr lang="en-US" sz="1800" dirty="0" smtClean="0">
                <a:solidFill>
                  <a:srgbClr val="000000"/>
                </a:solidFill>
              </a:rPr>
              <a:t>tell about life events by referring to age, event, year, sequence, and unexpected changes</a:t>
            </a:r>
          </a:p>
          <a:p>
            <a:pPr marL="342900" lvl="0" indent="-3429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AutoNum type="arabicParenR"/>
            </a:pPr>
            <a:r>
              <a:rPr lang="en-US" sz="1800" dirty="0" smtClean="0">
                <a:solidFill>
                  <a:srgbClr val="000000"/>
                </a:solidFill>
              </a:rPr>
              <a:t>end with current situation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 bwMode="auto">
          <a:xfrm rot="16200000" flipH="1">
            <a:off x="4599341" y="2927083"/>
            <a:ext cx="830039" cy="48365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494631" y="1042737"/>
            <a:ext cx="8128000" cy="4759158"/>
            <a:chOff x="711200" y="628316"/>
            <a:chExt cx="7721600" cy="5384265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883920" y="628316"/>
              <a:ext cx="7355840" cy="52521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997325" indent="-1711325">
                <a:lnSpc>
                  <a:spcPct val="140000"/>
                </a:lnSpc>
                <a:spcBef>
                  <a:spcPts val="0"/>
                </a:spcBef>
                <a:spcAft>
                  <a:spcPts val="1200"/>
                </a:spcAft>
              </a:pPr>
              <a:endParaRPr lang="en-US" sz="1800" dirty="0" smtClean="0"/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711200" y="5880501"/>
              <a:ext cx="7721600" cy="132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417053" y="2855658"/>
            <a:ext cx="815476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Yoko</a:t>
            </a:r>
          </a:p>
        </p:txBody>
      </p:sp>
      <p:sp>
        <p:nvSpPr>
          <p:cNvPr id="6" name="Rectangle 5"/>
          <p:cNvSpPr/>
          <p:nvPr/>
        </p:nvSpPr>
        <p:spPr>
          <a:xfrm>
            <a:off x="695159" y="1364913"/>
            <a:ext cx="815476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8" name="Rectangle 7"/>
          <p:cNvSpPr/>
          <p:nvPr/>
        </p:nvSpPr>
        <p:spPr>
          <a:xfrm>
            <a:off x="1935750" y="1364913"/>
            <a:ext cx="815476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989266" y="1711155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4" name="Straight Connector 13"/>
          <p:cNvCxnSpPr>
            <a:stCxn id="11" idx="5"/>
            <a:endCxn id="15" idx="1"/>
          </p:cNvCxnSpPr>
          <p:nvPr/>
        </p:nvCxnSpPr>
        <p:spPr bwMode="auto">
          <a:xfrm rot="16200000" flipH="1">
            <a:off x="1088999" y="1999383"/>
            <a:ext cx="749691" cy="5611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1711160" y="2621545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7" name="Straight Connector 16"/>
          <p:cNvCxnSpPr>
            <a:endCxn id="15" idx="7"/>
          </p:cNvCxnSpPr>
          <p:nvPr/>
        </p:nvCxnSpPr>
        <p:spPr bwMode="auto">
          <a:xfrm rot="5400000">
            <a:off x="1661169" y="1988690"/>
            <a:ext cx="910110" cy="4221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382212" y="2855658"/>
            <a:ext cx="1002632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Joshua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69932" y="1364913"/>
            <a:ext cx="815476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97684" y="1364913"/>
            <a:ext cx="414422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4288590" y="1697787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6" name="Straight Connector 25"/>
          <p:cNvCxnSpPr>
            <a:stCxn id="97" idx="5"/>
            <a:endCxn id="27" idx="1"/>
          </p:cNvCxnSpPr>
          <p:nvPr/>
        </p:nvCxnSpPr>
        <p:spPr bwMode="auto">
          <a:xfrm rot="16200000" flipH="1">
            <a:off x="3163775" y="2012752"/>
            <a:ext cx="763060" cy="521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3772568" y="2621545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8" name="Straight Connector 27"/>
          <p:cNvCxnSpPr>
            <a:endCxn id="27" idx="7"/>
          </p:cNvCxnSpPr>
          <p:nvPr/>
        </p:nvCxnSpPr>
        <p:spPr bwMode="auto">
          <a:xfrm rot="5400000">
            <a:off x="3730598" y="2000581"/>
            <a:ext cx="890197" cy="4182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5661390" y="4954501"/>
            <a:ext cx="1002632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Anna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5129330" y="3462421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754926" y="3395581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rot="16200000" flipH="1">
            <a:off x="5078526" y="3780591"/>
            <a:ext cx="1231232" cy="8087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6051746" y="4760496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6" name="Straight Connector 35"/>
          <p:cNvCxnSpPr>
            <a:stCxn id="33" idx="4"/>
            <a:endCxn id="35" idx="7"/>
          </p:cNvCxnSpPr>
          <p:nvPr/>
        </p:nvCxnSpPr>
        <p:spPr bwMode="auto">
          <a:xfrm rot="5400000">
            <a:off x="5971676" y="3896896"/>
            <a:ext cx="1170934" cy="6228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Oval 38"/>
          <p:cNvSpPr/>
          <p:nvPr/>
        </p:nvSpPr>
        <p:spPr bwMode="auto">
          <a:xfrm>
            <a:off x="4657562" y="2606843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rot="5400000">
            <a:off x="5066039" y="2917589"/>
            <a:ext cx="819343" cy="4384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5571962" y="2593474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rot="16200000" flipH="1">
            <a:off x="5478979" y="2100917"/>
            <a:ext cx="1605408" cy="1146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/>
          <p:nvPr/>
        </p:nvSpPr>
        <p:spPr bwMode="auto">
          <a:xfrm>
            <a:off x="6153489" y="2580106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585327" y="1708485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rot="5400000">
            <a:off x="6620113" y="2172303"/>
            <a:ext cx="1594714" cy="10200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7316537" y="2566743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859294" y="1671061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 rot="16200000" flipH="1">
            <a:off x="6861610" y="2075713"/>
            <a:ext cx="855045" cy="3408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6982327" y="1668380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486400" y="1364913"/>
            <a:ext cx="414422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392784" y="1364913"/>
            <a:ext cx="414422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98104" y="1364913"/>
            <a:ext cx="414422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74" name="Straight Connector 73"/>
          <p:cNvCxnSpPr/>
          <p:nvPr/>
        </p:nvCxnSpPr>
        <p:spPr bwMode="auto">
          <a:xfrm rot="5400000">
            <a:off x="6037925" y="2110277"/>
            <a:ext cx="759047" cy="2685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6464976" y="1684423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660107" y="1364913"/>
            <a:ext cx="601578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I-S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550611" y="2273965"/>
            <a:ext cx="414422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456995" y="2273965"/>
            <a:ext cx="414422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I</a:t>
            </a:r>
          </a:p>
        </p:txBody>
      </p:sp>
      <p:cxnSp>
        <p:nvCxnSpPr>
          <p:cNvPr id="80" name="Straight Connector 79"/>
          <p:cNvCxnSpPr>
            <a:stCxn id="82" idx="5"/>
          </p:cNvCxnSpPr>
          <p:nvPr/>
        </p:nvCxnSpPr>
        <p:spPr bwMode="auto">
          <a:xfrm rot="16200000" flipH="1">
            <a:off x="1931152" y="4314865"/>
            <a:ext cx="668421" cy="6188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2394151" y="4764506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761971" y="4096085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 rot="5400000">
            <a:off x="2278731" y="3865413"/>
            <a:ext cx="1212377" cy="7539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Oval 83"/>
          <p:cNvSpPr/>
          <p:nvPr/>
        </p:nvSpPr>
        <p:spPr bwMode="auto">
          <a:xfrm>
            <a:off x="2769950" y="4096086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537379" y="3789942"/>
            <a:ext cx="628316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A-I</a:t>
            </a:r>
          </a:p>
        </p:txBody>
      </p:sp>
      <p:sp>
        <p:nvSpPr>
          <p:cNvPr id="94" name="Oval 93"/>
          <p:cNvSpPr/>
          <p:nvPr/>
        </p:nvSpPr>
        <p:spPr bwMode="auto">
          <a:xfrm>
            <a:off x="2227182" y="1711156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3090780" y="1697786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3130897" y="3525253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3" name="Straight Connector 102"/>
          <p:cNvCxnSpPr>
            <a:stCxn id="104" idx="5"/>
            <a:endCxn id="84" idx="5"/>
          </p:cNvCxnSpPr>
          <p:nvPr/>
        </p:nvCxnSpPr>
        <p:spPr bwMode="auto">
          <a:xfrm rot="16200000" flipH="1">
            <a:off x="2457197" y="3783332"/>
            <a:ext cx="534737" cy="478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Oval 103"/>
          <p:cNvSpPr/>
          <p:nvPr/>
        </p:nvSpPr>
        <p:spPr bwMode="auto">
          <a:xfrm>
            <a:off x="2291218" y="3561349"/>
            <a:ext cx="227263" cy="22726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112221" y="3248526"/>
            <a:ext cx="628316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939725" y="3228468"/>
            <a:ext cx="628316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A-I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83920" y="1911684"/>
            <a:ext cx="7355840" cy="2418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11200" y="4329764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1685" y="21604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 smtClean="0"/>
              <a:t>Signer A: </a:t>
            </a:r>
            <a:r>
              <a:rPr lang="en-US" sz="1800" dirty="0" smtClean="0"/>
              <a:t>ask B's name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7051" y="2541336"/>
            <a:ext cx="55211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/>
              <a:t>B: </a:t>
            </a:r>
            <a:r>
              <a:rPr lang="en-US" sz="1800" dirty="0" smtClean="0"/>
              <a:t>give full name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/>
              <a:t>A: </a:t>
            </a:r>
            <a:r>
              <a:rPr lang="en-US" sz="1800" dirty="0" smtClean="0"/>
              <a:t>repeat last name, ask nationality of name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/>
              <a:t>B: </a:t>
            </a:r>
            <a:r>
              <a:rPr lang="en-US" sz="1800" dirty="0" smtClean="0"/>
              <a:t>correct or confirm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/>
              <a:t>A: </a:t>
            </a:r>
            <a:r>
              <a:rPr lang="en-US" sz="1800" dirty="0" smtClean="0"/>
              <a:t>ask if B is full-blooded (nationality)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/>
              <a:t>B: </a:t>
            </a:r>
            <a:r>
              <a:rPr lang="en-US" sz="1800" dirty="0" smtClean="0"/>
              <a:t>confirm, or correct and explain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275</Words>
  <Application>Microsoft Macintosh PowerPoint</Application>
  <PresentationFormat>On-screen Show (4:3)</PresentationFormat>
  <Paragraphs>97</Paragraphs>
  <Slides>14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Life Events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The Family </vt:lpstr>
      <vt:lpstr>Slide 11</vt:lpstr>
      <vt:lpstr>Slide 12</vt:lpstr>
      <vt:lpstr>The Family </vt:lpstr>
      <vt:lpstr>Slide 14</vt:lpstr>
    </vt:vector>
  </TitlesOfParts>
  <Company>Vividline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sophialouise</dc:creator>
  <cp:lastModifiedBy>Rhea Bishop</cp:lastModifiedBy>
  <cp:revision>397</cp:revision>
  <dcterms:created xsi:type="dcterms:W3CDTF">2012-10-02T14:49:15Z</dcterms:created>
  <dcterms:modified xsi:type="dcterms:W3CDTF">2012-10-02T14:49:30Z</dcterms:modified>
</cp:coreProperties>
</file>