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5" r:id="rId2"/>
    <p:sldId id="276" r:id="rId3"/>
    <p:sldId id="277" r:id="rId4"/>
    <p:sldId id="278" r:id="rId5"/>
    <p:sldId id="279" r:id="rId6"/>
    <p:sldId id="28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BD0623"/>
    <a:srgbClr val="E40728"/>
    <a:srgbClr val="386B78"/>
    <a:srgbClr val="3F7886"/>
    <a:srgbClr val="411A85"/>
    <a:srgbClr val="437D8C"/>
    <a:srgbClr val="4A7C95"/>
    <a:srgbClr val="390E7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2787"/>
    <p:restoredTop sz="89727" autoAdjust="0"/>
  </p:normalViewPr>
  <p:slideViewPr>
    <p:cSldViewPr snapToGrid="0">
      <p:cViewPr>
        <p:scale>
          <a:sx n="95" d="100"/>
          <a:sy n="95" d="100"/>
        </p:scale>
        <p:origin x="-136" y="-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32E820B-821D-F240-A1A4-143EA16CB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A84C34C-598B-7C4A-92E3-7ECCC339B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B34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p.190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M36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p.197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B35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p.200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B36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p.202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B37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p.206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B38</a:t>
            </a:r>
          </a:p>
          <a:p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p.209</a:t>
            </a:r>
            <a:endParaRPr lang="en-US" sz="1200" kern="12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62760"/>
            <a:ext cx="8229600" cy="97028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934118"/>
            <a:ext cx="5061020" cy="2074761"/>
          </a:xfrm>
        </p:spPr>
        <p:txBody>
          <a:bodyPr anchor="t"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7680"/>
            <a:ext cx="8239760" cy="4566920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920" y="995680"/>
            <a:ext cx="5984240" cy="4566920"/>
          </a:xfrm>
        </p:spPr>
        <p:txBody>
          <a:bodyPr anchor="ctr"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23"/>
          <p:cNvSpPr>
            <a:spLocks noChangeShapeType="1"/>
          </p:cNvSpPr>
          <p:nvPr userDrawn="1"/>
        </p:nvSpPr>
        <p:spPr bwMode="auto">
          <a:xfrm>
            <a:off x="444500" y="269240"/>
            <a:ext cx="8229600" cy="0"/>
          </a:xfrm>
          <a:prstGeom prst="line">
            <a:avLst/>
          </a:prstGeom>
          <a:noFill/>
          <a:ln w="12700">
            <a:solidFill>
              <a:srgbClr val="BD0623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47" name="Line 23"/>
          <p:cNvSpPr>
            <a:spLocks noChangeShapeType="1"/>
          </p:cNvSpPr>
          <p:nvPr userDrawn="1"/>
        </p:nvSpPr>
        <p:spPr bwMode="auto">
          <a:xfrm>
            <a:off x="444500" y="6588760"/>
            <a:ext cx="8229600" cy="0"/>
          </a:xfrm>
          <a:prstGeom prst="line">
            <a:avLst/>
          </a:prstGeom>
          <a:noFill/>
          <a:ln w="12700">
            <a:solidFill>
              <a:srgbClr val="BD0623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8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1747520"/>
            <a:ext cx="4876800" cy="4577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Rectangle 2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9720"/>
            <a:ext cx="8229600" cy="97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</a:t>
            </a:r>
            <a:r>
              <a:rPr lang="en-US" dirty="0" smtClean="0"/>
              <a:t>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1" r:id="rId3"/>
    <p:sldLayoutId id="2147483653" r:id="rId4"/>
    <p:sldLayoutId id="2147483652" r:id="rId5"/>
    <p:sldLayoutId id="214748365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233363" indent="-119063" algn="l" rtl="0" eaLnBrk="0" fontAlgn="base" hangingPunct="0">
        <a:spcBef>
          <a:spcPct val="35000"/>
        </a:spcBef>
        <a:spcAft>
          <a:spcPct val="0"/>
        </a:spcAft>
        <a:buSzPct val="80000"/>
        <a:buFont typeface="Times" charset="0"/>
        <a:buChar char="•"/>
        <a:defRPr sz="1600">
          <a:solidFill>
            <a:schemeClr val="tx1"/>
          </a:solidFill>
          <a:latin typeface="+mn-lt"/>
          <a:ea typeface="+mn-ea"/>
        </a:defRPr>
      </a:lvl2pPr>
      <a:lvl3pPr marL="568325" indent="-169863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</a:defRPr>
      </a:lvl3pPr>
      <a:lvl4pPr marL="803275" indent="-12065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1200">
          <a:solidFill>
            <a:schemeClr val="tx1"/>
          </a:solidFill>
          <a:latin typeface="+mn-lt"/>
          <a:ea typeface="+mn-ea"/>
        </a:defRPr>
      </a:lvl4pPr>
      <a:lvl5pPr marL="1147763" indent="-173038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16049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6pPr>
      <a:lvl7pPr marL="20621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7pPr>
      <a:lvl8pPr marL="25193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8pPr>
      <a:lvl9pPr marL="29765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21254" y="2802168"/>
            <a:ext cx="3716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 smtClean="0"/>
              <a:t>Things to think about</a:t>
            </a:r>
            <a:endParaRPr lang="en-US" sz="1800" u="sng" dirty="0"/>
          </a:p>
        </p:txBody>
      </p:sp>
      <p:sp>
        <p:nvSpPr>
          <p:cNvPr id="6" name="Rectangle 5"/>
          <p:cNvSpPr/>
          <p:nvPr/>
        </p:nvSpPr>
        <p:spPr>
          <a:xfrm>
            <a:off x="3154939" y="3109575"/>
            <a:ext cx="41195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3038" indent="-173038">
              <a:buFont typeface="Arial"/>
              <a:buChar char="•"/>
            </a:pPr>
            <a:r>
              <a:rPr lang="en-US" sz="1800" dirty="0" smtClean="0"/>
              <a:t>environment</a:t>
            </a:r>
          </a:p>
          <a:p>
            <a:pPr marL="173038" indent="-173038">
              <a:buFont typeface="Arial"/>
              <a:buChar char="•"/>
            </a:pPr>
            <a:r>
              <a:rPr lang="en-US" sz="1800" dirty="0" smtClean="0"/>
              <a:t>size of house</a:t>
            </a:r>
          </a:p>
          <a:p>
            <a:pPr marL="173038" indent="-173038">
              <a:buFont typeface="Arial"/>
              <a:buChar char="•"/>
            </a:pPr>
            <a:r>
              <a:rPr lang="en-US" sz="1800" dirty="0" smtClean="0"/>
              <a:t>features in home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30281" y="646731"/>
            <a:ext cx="3283438" cy="5591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spcAft>
                <a:spcPts val="1200"/>
              </a:spcAft>
            </a:pPr>
            <a:r>
              <a:rPr lang="en-US" sz="1800" b="1" dirty="0" smtClean="0"/>
              <a:t>Car Features</a:t>
            </a:r>
          </a:p>
          <a:p>
            <a:pPr marL="58738" indent="-58738">
              <a:spcAft>
                <a:spcPts val="200"/>
              </a:spcAft>
              <a:buFont typeface="Arial"/>
              <a:buChar char="•"/>
            </a:pPr>
            <a:r>
              <a:rPr lang="en-US" sz="1400" b="1" i="1" dirty="0" smtClean="0"/>
              <a:t> </a:t>
            </a:r>
            <a:r>
              <a:rPr lang="en-US" sz="1400" b="1" i="1" u="sng" dirty="0" smtClean="0"/>
              <a:t>engine</a:t>
            </a:r>
          </a:p>
          <a:p>
            <a:pPr marL="576263" lvl="1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number of cylinders</a:t>
            </a:r>
          </a:p>
          <a:p>
            <a:pPr marL="576263" lvl="1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Kind of drive</a:t>
            </a:r>
          </a:p>
          <a:p>
            <a:pPr marL="576263" lvl="1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Automatic or stick shift</a:t>
            </a:r>
          </a:p>
          <a:p>
            <a:pPr marL="119063" indent="-119063">
              <a:spcBef>
                <a:spcPts val="1000"/>
              </a:spcBef>
              <a:spcAft>
                <a:spcPts val="200"/>
              </a:spcAft>
              <a:buFont typeface="Arial"/>
              <a:buChar char="•"/>
            </a:pPr>
            <a:r>
              <a:rPr lang="en-US" sz="1400" b="1" i="1" u="sng" dirty="0" smtClean="0"/>
              <a:t>gas mileage</a:t>
            </a:r>
          </a:p>
          <a:p>
            <a:pPr marL="119063" indent="-119063">
              <a:spcBef>
                <a:spcPts val="1000"/>
              </a:spcBef>
              <a:spcAft>
                <a:spcPts val="200"/>
              </a:spcAft>
              <a:buFont typeface="Arial"/>
              <a:buChar char="•"/>
            </a:pPr>
            <a:r>
              <a:rPr lang="en-US" sz="1400" b="1" i="1" u="sng" dirty="0" smtClean="0"/>
              <a:t>tires</a:t>
            </a:r>
          </a:p>
          <a:p>
            <a:pPr marL="119063" indent="-119063">
              <a:spcBef>
                <a:spcPts val="1000"/>
              </a:spcBef>
              <a:spcAft>
                <a:spcPts val="200"/>
              </a:spcAft>
              <a:buFont typeface="Arial"/>
              <a:buChar char="•"/>
            </a:pPr>
            <a:r>
              <a:rPr lang="en-US" sz="1400" b="1" i="1" u="sng" dirty="0" smtClean="0"/>
              <a:t>brakes</a:t>
            </a:r>
          </a:p>
          <a:p>
            <a:pPr marL="119063" indent="-119063">
              <a:spcBef>
                <a:spcPts val="1000"/>
              </a:spcBef>
              <a:spcAft>
                <a:spcPts val="200"/>
              </a:spcAft>
              <a:buFont typeface="Arial"/>
              <a:buChar char="•"/>
            </a:pPr>
            <a:r>
              <a:rPr lang="en-US" sz="1400" b="1" i="1" u="sng" dirty="0" smtClean="0"/>
              <a:t>additional features</a:t>
            </a:r>
          </a:p>
          <a:p>
            <a:pPr marL="576263" lvl="1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windows</a:t>
            </a:r>
          </a:p>
          <a:p>
            <a:pPr marL="576263" lvl="1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err="1" smtClean="0"/>
              <a:t>sideview</a:t>
            </a:r>
            <a:r>
              <a:rPr lang="en-US" sz="1400" b="1" dirty="0" smtClean="0"/>
              <a:t> mirrors</a:t>
            </a:r>
          </a:p>
          <a:p>
            <a:pPr marL="576263" lvl="1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steering</a:t>
            </a:r>
          </a:p>
          <a:p>
            <a:pPr marL="576263" lvl="1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locks</a:t>
            </a:r>
          </a:p>
          <a:p>
            <a:pPr marL="576263" lvl="1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seats</a:t>
            </a:r>
          </a:p>
          <a:p>
            <a:pPr marL="576263" lvl="1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roof</a:t>
            </a:r>
          </a:p>
          <a:p>
            <a:pPr marL="576263" lvl="1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instrument panel</a:t>
            </a:r>
          </a:p>
          <a:p>
            <a:pPr marL="1033463" lvl="2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air conditioning/heating</a:t>
            </a:r>
          </a:p>
          <a:p>
            <a:pPr marL="1033463" lvl="2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radio/tape or CD player</a:t>
            </a:r>
          </a:p>
          <a:p>
            <a:pPr marL="1033463" lvl="2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cup holders</a:t>
            </a:r>
          </a:p>
          <a:p>
            <a:pPr marL="1033463" lvl="2" indent="-119063">
              <a:spcAft>
                <a:spcPts val="200"/>
              </a:spcAft>
              <a:buFont typeface="Arial"/>
              <a:buChar char="•"/>
            </a:pPr>
            <a:r>
              <a:rPr lang="en-US" sz="1400" b="1" dirty="0" smtClean="0"/>
              <a:t>digital or analog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528733" y="3228471"/>
            <a:ext cx="1382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Not functioning</a:t>
            </a:r>
            <a:br>
              <a:rPr lang="en-US" sz="1400" dirty="0" smtClean="0"/>
            </a:br>
            <a:r>
              <a:rPr lang="en-US" sz="1400" dirty="0" smtClean="0"/>
              <a:t>at all  </a:t>
            </a:r>
            <a:endParaRPr lang="en-US" sz="14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2152317" y="3403517"/>
            <a:ext cx="4358107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rot="5400000">
            <a:off x="6376740" y="3395576"/>
            <a:ext cx="26736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rot="5400000">
            <a:off x="2026111" y="3395576"/>
            <a:ext cx="26736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>
          <a:xfrm>
            <a:off x="1216526" y="3228470"/>
            <a:ext cx="12432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Excellent</a:t>
            </a:r>
            <a:br>
              <a:rPr lang="en-US" sz="1400" dirty="0" smtClean="0"/>
            </a:br>
            <a:r>
              <a:rPr lang="en-US" sz="1400" dirty="0" smtClean="0"/>
              <a:t>condition 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22834" y="2601574"/>
            <a:ext cx="2446429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transmission</a:t>
            </a:r>
          </a:p>
          <a:p>
            <a:r>
              <a:rPr lang="en-US" sz="1800" dirty="0" smtClean="0"/>
              <a:t>brakes</a:t>
            </a:r>
          </a:p>
          <a:p>
            <a:r>
              <a:rPr lang="en-US" sz="1800" dirty="0" smtClean="0"/>
              <a:t>wheel alignment  </a:t>
            </a:r>
          </a:p>
          <a:p>
            <a:r>
              <a:rPr lang="en-US" sz="1800" dirty="0" smtClean="0"/>
              <a:t>oil leak</a:t>
            </a:r>
          </a:p>
          <a:p>
            <a:r>
              <a:rPr lang="en-US" sz="1800" dirty="0" smtClean="0"/>
              <a:t>air conditioning	</a:t>
            </a:r>
          </a:p>
          <a:p>
            <a:r>
              <a:rPr lang="en-US" sz="1800" dirty="0" smtClean="0"/>
              <a:t>radio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9254" y="2802168"/>
            <a:ext cx="51869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 smtClean="0"/>
              <a:t>Factors that affect a person’s college choice </a:t>
            </a:r>
            <a:endParaRPr lang="en-US" sz="1800" u="sng" dirty="0"/>
          </a:p>
        </p:txBody>
      </p:sp>
      <p:sp>
        <p:nvSpPr>
          <p:cNvPr id="6" name="Rectangle 5"/>
          <p:cNvSpPr/>
          <p:nvPr/>
        </p:nvSpPr>
        <p:spPr>
          <a:xfrm>
            <a:off x="2392939" y="3109575"/>
            <a:ext cx="41195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buFont typeface="Arial"/>
              <a:buChar char="•"/>
            </a:pPr>
            <a:r>
              <a:rPr lang="en-US" sz="1800" dirty="0" smtClean="0"/>
              <a:t>reputation 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extracurricular activities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location/facilities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diversity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costs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28728" y="2815537"/>
            <a:ext cx="29143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 smtClean="0"/>
              <a:t>Major Life Changes    </a:t>
            </a:r>
            <a:endParaRPr lang="en-US" sz="1800" u="sng" dirty="0"/>
          </a:p>
        </p:txBody>
      </p:sp>
      <p:sp>
        <p:nvSpPr>
          <p:cNvPr id="6" name="Rectangle 5"/>
          <p:cNvSpPr/>
          <p:nvPr/>
        </p:nvSpPr>
        <p:spPr>
          <a:xfrm>
            <a:off x="3462413" y="3122944"/>
            <a:ext cx="22255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 smtClean="0"/>
              <a:t>careers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/>
              <a:t>relationships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/>
              <a:t>relocations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1655</TotalTime>
  <Words>124</Words>
  <Application>Microsoft Macintosh PowerPoint</Application>
  <PresentationFormat>On-screen Show (4:3)</PresentationFormat>
  <Paragraphs>60</Paragraphs>
  <Slides>6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Blank Presentation</vt:lpstr>
      <vt:lpstr>Slide 1</vt:lpstr>
      <vt:lpstr>Slide 2</vt:lpstr>
      <vt:lpstr>Slide 3</vt:lpstr>
      <vt:lpstr>Slide 4</vt:lpstr>
      <vt:lpstr>Slide 5</vt:lpstr>
      <vt:lpstr>Slide 6</vt:lpstr>
    </vt:vector>
  </TitlesOfParts>
  <Company>Vividline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sophialouise</dc:creator>
  <cp:lastModifiedBy>Rhea Bishop</cp:lastModifiedBy>
  <cp:revision>744</cp:revision>
  <dcterms:created xsi:type="dcterms:W3CDTF">2012-10-31T22:35:39Z</dcterms:created>
  <dcterms:modified xsi:type="dcterms:W3CDTF">2012-10-31T22:36:27Z</dcterms:modified>
</cp:coreProperties>
</file>